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omments/modernComment_102_0.xml" ContentType="application/vnd.ms-powerpoint.comments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62" r:id="rId5"/>
    <p:sldId id="269" r:id="rId6"/>
    <p:sldId id="270" r:id="rId7"/>
    <p:sldId id="263" r:id="rId8"/>
    <p:sldId id="275" r:id="rId9"/>
    <p:sldId id="265" r:id="rId10"/>
    <p:sldId id="264" r:id="rId11"/>
    <p:sldId id="271" r:id="rId12"/>
    <p:sldId id="276" r:id="rId13"/>
    <p:sldId id="286" r:id="rId14"/>
    <p:sldId id="289" r:id="rId15"/>
    <p:sldId id="267" r:id="rId16"/>
    <p:sldId id="266" r:id="rId17"/>
    <p:sldId id="290" r:id="rId18"/>
    <p:sldId id="268" r:id="rId19"/>
    <p:sldId id="284" r:id="rId20"/>
  </p:sldIdLst>
  <p:sldSz cx="20104100" cy="11309350"/>
  <p:notesSz cx="20104100" cy="113093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0A054D-346F-1D8A-32EE-17E32FBA9B83}" name="Sara Lucia Pineda Moreno" initials="SP" userId="S::saral.pineda@urosario.edu.co::6af15e13-f950-4863-b31e-7102e27bb03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25" autoAdjust="0"/>
    <p:restoredTop sz="94598"/>
  </p:normalViewPr>
  <p:slideViewPr>
    <p:cSldViewPr>
      <p:cViewPr>
        <p:scale>
          <a:sx n="50" d="100"/>
          <a:sy n="50" d="100"/>
        </p:scale>
        <p:origin x="782" y="-115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8/10/relationships/authors" Target="author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omments/modernComment_102_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0953029-B8DD-4974-B1A1-233A9FF6A086}" authorId="{6A0A054D-346F-1D8A-32EE-17E32FBA9B83}" created="2025-11-12T16:01:54.255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0" sldId="258"/>
      <ac:spMk id="7" creationId="{00000000-0000-0000-0000-000000000000}"/>
    </ac:deMkLst>
    <p188:txBody>
      <a:bodyPr/>
      <a:lstStyle/>
      <a:p>
        <a:r>
          <a:rPr lang="es-CO"/>
          <a:t>Cambiar Participación Ciudadana por Grupo de Asuntos Campesinos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0FD834-1367-4BA9-9734-D2CA1DE097F5}" type="datetimeFigureOut">
              <a:rPr lang="es-CO" smtClean="0"/>
              <a:t>14/11/2025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717568-7857-408D-86A4-3343BE29C0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448263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717568-7857-408D-86A4-3343BE29C0AA}" type="slidenum">
              <a:rPr lang="es-CO" smtClean="0"/>
              <a:t>11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10497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50" b="0" i="0">
                <a:solidFill>
                  <a:srgbClr val="14A484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950" b="1" i="0">
                <a:solidFill>
                  <a:srgbClr val="D1DC68"/>
                </a:solidFill>
                <a:latin typeface="Tahoma"/>
                <a:cs typeface="Tahoma"/>
              </a:defRPr>
            </a:lvl1pPr>
          </a:lstStyle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50" b="0" i="0">
                <a:solidFill>
                  <a:srgbClr val="14A484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950" b="1" i="0">
                <a:solidFill>
                  <a:srgbClr val="D1DC68"/>
                </a:solidFill>
                <a:latin typeface="Tahoma"/>
                <a:cs typeface="Tahoma"/>
              </a:defRPr>
            </a:lvl1pPr>
          </a:lstStyle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66936" y="10501339"/>
            <a:ext cx="19170650" cy="476884"/>
          </a:xfrm>
          <a:custGeom>
            <a:avLst/>
            <a:gdLst/>
            <a:ahLst/>
            <a:cxnLst/>
            <a:rect l="l" t="t" r="r" b="b"/>
            <a:pathLst>
              <a:path w="19170650" h="476884">
                <a:moveTo>
                  <a:pt x="19027190" y="0"/>
                </a:moveTo>
                <a:lnTo>
                  <a:pt x="143032" y="0"/>
                </a:lnTo>
                <a:lnTo>
                  <a:pt x="97948" y="7323"/>
                </a:lnTo>
                <a:lnTo>
                  <a:pt x="58700" y="27691"/>
                </a:lnTo>
                <a:lnTo>
                  <a:pt x="27691" y="58700"/>
                </a:lnTo>
                <a:lnTo>
                  <a:pt x="7323" y="97948"/>
                </a:lnTo>
                <a:lnTo>
                  <a:pt x="0" y="143032"/>
                </a:lnTo>
                <a:lnTo>
                  <a:pt x="0" y="333696"/>
                </a:lnTo>
                <a:lnTo>
                  <a:pt x="7323" y="378780"/>
                </a:lnTo>
                <a:lnTo>
                  <a:pt x="27691" y="418028"/>
                </a:lnTo>
                <a:lnTo>
                  <a:pt x="58700" y="449037"/>
                </a:lnTo>
                <a:lnTo>
                  <a:pt x="97948" y="469405"/>
                </a:lnTo>
                <a:lnTo>
                  <a:pt x="143032" y="476728"/>
                </a:lnTo>
                <a:lnTo>
                  <a:pt x="19027190" y="476728"/>
                </a:lnTo>
                <a:lnTo>
                  <a:pt x="19072279" y="469405"/>
                </a:lnTo>
                <a:lnTo>
                  <a:pt x="19111530" y="449037"/>
                </a:lnTo>
                <a:lnTo>
                  <a:pt x="19142541" y="418028"/>
                </a:lnTo>
                <a:lnTo>
                  <a:pt x="19162909" y="378780"/>
                </a:lnTo>
                <a:lnTo>
                  <a:pt x="19170233" y="333696"/>
                </a:lnTo>
                <a:lnTo>
                  <a:pt x="19170233" y="143032"/>
                </a:lnTo>
                <a:lnTo>
                  <a:pt x="19162909" y="97948"/>
                </a:lnTo>
                <a:lnTo>
                  <a:pt x="19142541" y="58700"/>
                </a:lnTo>
                <a:lnTo>
                  <a:pt x="19111530" y="27691"/>
                </a:lnTo>
                <a:lnTo>
                  <a:pt x="19072279" y="7323"/>
                </a:lnTo>
                <a:lnTo>
                  <a:pt x="19027190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4985385" y="10301843"/>
            <a:ext cx="10133330" cy="876300"/>
          </a:xfrm>
          <a:custGeom>
            <a:avLst/>
            <a:gdLst/>
            <a:ahLst/>
            <a:cxnLst/>
            <a:rect l="l" t="t" r="r" b="b"/>
            <a:pathLst>
              <a:path w="10133330" h="876300">
                <a:moveTo>
                  <a:pt x="9905468" y="0"/>
                </a:moveTo>
                <a:lnTo>
                  <a:pt x="227867" y="0"/>
                </a:lnTo>
                <a:lnTo>
                  <a:pt x="181943" y="4629"/>
                </a:lnTo>
                <a:lnTo>
                  <a:pt x="139170" y="17906"/>
                </a:lnTo>
                <a:lnTo>
                  <a:pt x="100463" y="38915"/>
                </a:lnTo>
                <a:lnTo>
                  <a:pt x="66740" y="66738"/>
                </a:lnTo>
                <a:lnTo>
                  <a:pt x="38915" y="100461"/>
                </a:lnTo>
                <a:lnTo>
                  <a:pt x="17906" y="139165"/>
                </a:lnTo>
                <a:lnTo>
                  <a:pt x="4629" y="181936"/>
                </a:lnTo>
                <a:lnTo>
                  <a:pt x="0" y="227856"/>
                </a:lnTo>
                <a:lnTo>
                  <a:pt x="0" y="647854"/>
                </a:lnTo>
                <a:lnTo>
                  <a:pt x="4629" y="693778"/>
                </a:lnTo>
                <a:lnTo>
                  <a:pt x="17906" y="736551"/>
                </a:lnTo>
                <a:lnTo>
                  <a:pt x="38915" y="775258"/>
                </a:lnTo>
                <a:lnTo>
                  <a:pt x="66740" y="808981"/>
                </a:lnTo>
                <a:lnTo>
                  <a:pt x="100463" y="836806"/>
                </a:lnTo>
                <a:lnTo>
                  <a:pt x="139170" y="857815"/>
                </a:lnTo>
                <a:lnTo>
                  <a:pt x="181943" y="871092"/>
                </a:lnTo>
                <a:lnTo>
                  <a:pt x="227867" y="875722"/>
                </a:lnTo>
                <a:lnTo>
                  <a:pt x="9905468" y="875722"/>
                </a:lnTo>
                <a:lnTo>
                  <a:pt x="9951391" y="871092"/>
                </a:lnTo>
                <a:lnTo>
                  <a:pt x="9994165" y="857815"/>
                </a:lnTo>
                <a:lnTo>
                  <a:pt x="10032871" y="836806"/>
                </a:lnTo>
                <a:lnTo>
                  <a:pt x="10066595" y="808981"/>
                </a:lnTo>
                <a:lnTo>
                  <a:pt x="10094419" y="775258"/>
                </a:lnTo>
                <a:lnTo>
                  <a:pt x="10115428" y="736551"/>
                </a:lnTo>
                <a:lnTo>
                  <a:pt x="10128706" y="693778"/>
                </a:lnTo>
                <a:lnTo>
                  <a:pt x="10133335" y="647854"/>
                </a:lnTo>
                <a:lnTo>
                  <a:pt x="10133335" y="227856"/>
                </a:lnTo>
                <a:lnTo>
                  <a:pt x="10128706" y="181936"/>
                </a:lnTo>
                <a:lnTo>
                  <a:pt x="10115428" y="139165"/>
                </a:lnTo>
                <a:lnTo>
                  <a:pt x="10094419" y="100461"/>
                </a:lnTo>
                <a:lnTo>
                  <a:pt x="10066595" y="66738"/>
                </a:lnTo>
                <a:lnTo>
                  <a:pt x="10032871" y="38915"/>
                </a:lnTo>
                <a:lnTo>
                  <a:pt x="9994165" y="17906"/>
                </a:lnTo>
                <a:lnTo>
                  <a:pt x="9951391" y="4629"/>
                </a:lnTo>
                <a:lnTo>
                  <a:pt x="9905468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709" y="10616327"/>
            <a:ext cx="123863" cy="68536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5284724" y="10426363"/>
            <a:ext cx="407670" cy="589915"/>
          </a:xfrm>
          <a:custGeom>
            <a:avLst/>
            <a:gdLst/>
            <a:ahLst/>
            <a:cxnLst/>
            <a:rect l="l" t="t" r="r" b="b"/>
            <a:pathLst>
              <a:path w="407670" h="589915">
                <a:moveTo>
                  <a:pt x="319862" y="170091"/>
                </a:moveTo>
                <a:lnTo>
                  <a:pt x="319570" y="169481"/>
                </a:lnTo>
                <a:lnTo>
                  <a:pt x="309803" y="155130"/>
                </a:lnTo>
                <a:lnTo>
                  <a:pt x="298259" y="145503"/>
                </a:lnTo>
                <a:lnTo>
                  <a:pt x="296786" y="144272"/>
                </a:lnTo>
                <a:lnTo>
                  <a:pt x="284391" y="138671"/>
                </a:lnTo>
                <a:lnTo>
                  <a:pt x="284391" y="167373"/>
                </a:lnTo>
                <a:lnTo>
                  <a:pt x="283235" y="173050"/>
                </a:lnTo>
                <a:lnTo>
                  <a:pt x="282575" y="176009"/>
                </a:lnTo>
                <a:lnTo>
                  <a:pt x="277964" y="182841"/>
                </a:lnTo>
                <a:lnTo>
                  <a:pt x="271005" y="187540"/>
                </a:lnTo>
                <a:lnTo>
                  <a:pt x="262496" y="189268"/>
                </a:lnTo>
                <a:lnTo>
                  <a:pt x="254000" y="187540"/>
                </a:lnTo>
                <a:lnTo>
                  <a:pt x="247040" y="182841"/>
                </a:lnTo>
                <a:lnTo>
                  <a:pt x="242430" y="176009"/>
                </a:lnTo>
                <a:lnTo>
                  <a:pt x="241782" y="173050"/>
                </a:lnTo>
                <a:lnTo>
                  <a:pt x="240626" y="167373"/>
                </a:lnTo>
                <a:lnTo>
                  <a:pt x="242354" y="158864"/>
                </a:lnTo>
                <a:lnTo>
                  <a:pt x="247040" y="151917"/>
                </a:lnTo>
                <a:lnTo>
                  <a:pt x="254000" y="147218"/>
                </a:lnTo>
                <a:lnTo>
                  <a:pt x="262509" y="145503"/>
                </a:lnTo>
                <a:lnTo>
                  <a:pt x="271005" y="147218"/>
                </a:lnTo>
                <a:lnTo>
                  <a:pt x="277964" y="151917"/>
                </a:lnTo>
                <a:lnTo>
                  <a:pt x="282663" y="158864"/>
                </a:lnTo>
                <a:lnTo>
                  <a:pt x="284391" y="167373"/>
                </a:lnTo>
                <a:lnTo>
                  <a:pt x="284391" y="138671"/>
                </a:lnTo>
                <a:lnTo>
                  <a:pt x="281114" y="137185"/>
                </a:lnTo>
                <a:lnTo>
                  <a:pt x="281254" y="137185"/>
                </a:lnTo>
                <a:lnTo>
                  <a:pt x="263918" y="134696"/>
                </a:lnTo>
                <a:lnTo>
                  <a:pt x="217792" y="155371"/>
                </a:lnTo>
                <a:lnTo>
                  <a:pt x="207619" y="170802"/>
                </a:lnTo>
                <a:lnTo>
                  <a:pt x="210362" y="173050"/>
                </a:lnTo>
                <a:lnTo>
                  <a:pt x="211924" y="176009"/>
                </a:lnTo>
                <a:lnTo>
                  <a:pt x="251282" y="195541"/>
                </a:lnTo>
                <a:lnTo>
                  <a:pt x="265264" y="196481"/>
                </a:lnTo>
                <a:lnTo>
                  <a:pt x="278333" y="195681"/>
                </a:lnTo>
                <a:lnTo>
                  <a:pt x="291071" y="193294"/>
                </a:lnTo>
                <a:lnTo>
                  <a:pt x="303364" y="189382"/>
                </a:lnTo>
                <a:lnTo>
                  <a:pt x="315125" y="183997"/>
                </a:lnTo>
                <a:lnTo>
                  <a:pt x="314756" y="182841"/>
                </a:lnTo>
                <a:lnTo>
                  <a:pt x="314579" y="182054"/>
                </a:lnTo>
                <a:lnTo>
                  <a:pt x="314464" y="176009"/>
                </a:lnTo>
                <a:lnTo>
                  <a:pt x="316611" y="172288"/>
                </a:lnTo>
                <a:lnTo>
                  <a:pt x="319862" y="170091"/>
                </a:lnTo>
                <a:close/>
              </a:path>
              <a:path w="407670" h="589915">
                <a:moveTo>
                  <a:pt x="407593" y="490207"/>
                </a:moveTo>
                <a:lnTo>
                  <a:pt x="405676" y="450278"/>
                </a:lnTo>
                <a:lnTo>
                  <a:pt x="405587" y="448500"/>
                </a:lnTo>
                <a:lnTo>
                  <a:pt x="368846" y="286740"/>
                </a:lnTo>
                <a:lnTo>
                  <a:pt x="368782" y="286435"/>
                </a:lnTo>
                <a:lnTo>
                  <a:pt x="364617" y="268071"/>
                </a:lnTo>
                <a:lnTo>
                  <a:pt x="364578" y="267893"/>
                </a:lnTo>
                <a:lnTo>
                  <a:pt x="364502" y="267589"/>
                </a:lnTo>
                <a:lnTo>
                  <a:pt x="364401" y="267119"/>
                </a:lnTo>
                <a:lnTo>
                  <a:pt x="338975" y="155155"/>
                </a:lnTo>
                <a:lnTo>
                  <a:pt x="338975" y="174358"/>
                </a:lnTo>
                <a:lnTo>
                  <a:pt x="338975" y="183857"/>
                </a:lnTo>
                <a:lnTo>
                  <a:pt x="337350" y="187096"/>
                </a:lnTo>
                <a:lnTo>
                  <a:pt x="334822" y="189331"/>
                </a:lnTo>
                <a:lnTo>
                  <a:pt x="334886" y="190271"/>
                </a:lnTo>
                <a:lnTo>
                  <a:pt x="334987" y="191757"/>
                </a:lnTo>
                <a:lnTo>
                  <a:pt x="335089" y="193370"/>
                </a:lnTo>
                <a:lnTo>
                  <a:pt x="335178" y="196621"/>
                </a:lnTo>
                <a:lnTo>
                  <a:pt x="333540" y="211328"/>
                </a:lnTo>
                <a:lnTo>
                  <a:pt x="333425" y="212369"/>
                </a:lnTo>
                <a:lnTo>
                  <a:pt x="328320" y="227126"/>
                </a:lnTo>
                <a:lnTo>
                  <a:pt x="320103" y="240423"/>
                </a:lnTo>
                <a:lnTo>
                  <a:pt x="308978" y="251777"/>
                </a:lnTo>
                <a:lnTo>
                  <a:pt x="307314" y="253149"/>
                </a:lnTo>
                <a:lnTo>
                  <a:pt x="307492" y="253149"/>
                </a:lnTo>
                <a:lnTo>
                  <a:pt x="307568" y="253631"/>
                </a:lnTo>
                <a:lnTo>
                  <a:pt x="307657" y="261632"/>
                </a:lnTo>
                <a:lnTo>
                  <a:pt x="302158" y="267119"/>
                </a:lnTo>
                <a:lnTo>
                  <a:pt x="292290" y="267119"/>
                </a:lnTo>
                <a:lnTo>
                  <a:pt x="289458" y="265912"/>
                </a:lnTo>
                <a:lnTo>
                  <a:pt x="287286" y="263969"/>
                </a:lnTo>
                <a:lnTo>
                  <a:pt x="278485" y="266763"/>
                </a:lnTo>
                <a:lnTo>
                  <a:pt x="271246" y="267893"/>
                </a:lnTo>
                <a:lnTo>
                  <a:pt x="263918" y="267893"/>
                </a:lnTo>
                <a:lnTo>
                  <a:pt x="257416" y="267589"/>
                </a:lnTo>
                <a:lnTo>
                  <a:pt x="254012" y="267119"/>
                </a:lnTo>
                <a:lnTo>
                  <a:pt x="251434" y="266763"/>
                </a:lnTo>
                <a:lnTo>
                  <a:pt x="251256" y="266763"/>
                </a:lnTo>
                <a:lnTo>
                  <a:pt x="244690" y="265239"/>
                </a:lnTo>
                <a:lnTo>
                  <a:pt x="238683" y="263245"/>
                </a:lnTo>
                <a:lnTo>
                  <a:pt x="237312" y="262724"/>
                </a:lnTo>
                <a:lnTo>
                  <a:pt x="235051" y="265391"/>
                </a:lnTo>
                <a:lnTo>
                  <a:pt x="231736" y="267119"/>
                </a:lnTo>
                <a:lnTo>
                  <a:pt x="221234" y="267119"/>
                </a:lnTo>
                <a:lnTo>
                  <a:pt x="215734" y="261632"/>
                </a:lnTo>
                <a:lnTo>
                  <a:pt x="215798" y="252882"/>
                </a:lnTo>
                <a:lnTo>
                  <a:pt x="216052" y="251777"/>
                </a:lnTo>
                <a:lnTo>
                  <a:pt x="216115" y="251510"/>
                </a:lnTo>
                <a:lnTo>
                  <a:pt x="216750" y="250012"/>
                </a:lnTo>
                <a:lnTo>
                  <a:pt x="215836" y="249174"/>
                </a:lnTo>
                <a:lnTo>
                  <a:pt x="205994" y="238074"/>
                </a:lnTo>
                <a:lnTo>
                  <a:pt x="198716" y="225298"/>
                </a:lnTo>
                <a:lnTo>
                  <a:pt x="194195" y="211328"/>
                </a:lnTo>
                <a:lnTo>
                  <a:pt x="192646" y="196621"/>
                </a:lnTo>
                <a:lnTo>
                  <a:pt x="192735" y="193370"/>
                </a:lnTo>
                <a:lnTo>
                  <a:pt x="192824" y="191757"/>
                </a:lnTo>
                <a:lnTo>
                  <a:pt x="192925" y="190271"/>
                </a:lnTo>
                <a:lnTo>
                  <a:pt x="189738" y="188061"/>
                </a:lnTo>
                <a:lnTo>
                  <a:pt x="187642" y="184378"/>
                </a:lnTo>
                <a:lnTo>
                  <a:pt x="187642" y="173926"/>
                </a:lnTo>
                <a:lnTo>
                  <a:pt x="192455" y="168770"/>
                </a:lnTo>
                <a:lnTo>
                  <a:pt x="198589" y="168109"/>
                </a:lnTo>
                <a:lnTo>
                  <a:pt x="199440" y="166281"/>
                </a:lnTo>
                <a:lnTo>
                  <a:pt x="210616" y="149402"/>
                </a:lnTo>
                <a:lnTo>
                  <a:pt x="225806" y="136499"/>
                </a:lnTo>
                <a:lnTo>
                  <a:pt x="243928" y="128257"/>
                </a:lnTo>
                <a:lnTo>
                  <a:pt x="263918" y="125361"/>
                </a:lnTo>
                <a:lnTo>
                  <a:pt x="283883" y="128257"/>
                </a:lnTo>
                <a:lnTo>
                  <a:pt x="317182" y="149402"/>
                </a:lnTo>
                <a:lnTo>
                  <a:pt x="329247" y="168109"/>
                </a:lnTo>
                <a:lnTo>
                  <a:pt x="329323" y="168262"/>
                </a:lnTo>
                <a:lnTo>
                  <a:pt x="334835" y="169468"/>
                </a:lnTo>
                <a:lnTo>
                  <a:pt x="338975" y="174358"/>
                </a:lnTo>
                <a:lnTo>
                  <a:pt x="338975" y="155155"/>
                </a:lnTo>
                <a:lnTo>
                  <a:pt x="320141" y="98539"/>
                </a:lnTo>
                <a:lnTo>
                  <a:pt x="297980" y="65138"/>
                </a:lnTo>
                <a:lnTo>
                  <a:pt x="262712" y="31661"/>
                </a:lnTo>
                <a:lnTo>
                  <a:pt x="225742" y="12293"/>
                </a:lnTo>
                <a:lnTo>
                  <a:pt x="185623" y="1841"/>
                </a:lnTo>
                <a:lnTo>
                  <a:pt x="144145" y="0"/>
                </a:lnTo>
                <a:lnTo>
                  <a:pt x="103060" y="6400"/>
                </a:lnTo>
                <a:lnTo>
                  <a:pt x="64173" y="20726"/>
                </a:lnTo>
                <a:lnTo>
                  <a:pt x="29222" y="42646"/>
                </a:lnTo>
                <a:lnTo>
                  <a:pt x="0" y="71818"/>
                </a:lnTo>
                <a:lnTo>
                  <a:pt x="15925" y="67500"/>
                </a:lnTo>
                <a:lnTo>
                  <a:pt x="31889" y="65138"/>
                </a:lnTo>
                <a:lnTo>
                  <a:pt x="76746" y="83654"/>
                </a:lnTo>
                <a:lnTo>
                  <a:pt x="104063" y="121246"/>
                </a:lnTo>
                <a:lnTo>
                  <a:pt x="149834" y="103225"/>
                </a:lnTo>
                <a:lnTo>
                  <a:pt x="174980" y="97434"/>
                </a:lnTo>
                <a:lnTo>
                  <a:pt x="188391" y="104076"/>
                </a:lnTo>
                <a:lnTo>
                  <a:pt x="198983" y="123317"/>
                </a:lnTo>
                <a:lnTo>
                  <a:pt x="195808" y="150609"/>
                </a:lnTo>
                <a:lnTo>
                  <a:pt x="173367" y="180327"/>
                </a:lnTo>
                <a:lnTo>
                  <a:pt x="146075" y="205613"/>
                </a:lnTo>
                <a:lnTo>
                  <a:pt x="128333" y="219557"/>
                </a:lnTo>
                <a:lnTo>
                  <a:pt x="127127" y="221678"/>
                </a:lnTo>
                <a:lnTo>
                  <a:pt x="126301" y="222973"/>
                </a:lnTo>
                <a:lnTo>
                  <a:pt x="136207" y="241020"/>
                </a:lnTo>
                <a:lnTo>
                  <a:pt x="145770" y="248183"/>
                </a:lnTo>
                <a:lnTo>
                  <a:pt x="149593" y="252882"/>
                </a:lnTo>
                <a:lnTo>
                  <a:pt x="148247" y="257213"/>
                </a:lnTo>
                <a:lnTo>
                  <a:pt x="142328" y="263245"/>
                </a:lnTo>
                <a:lnTo>
                  <a:pt x="139242" y="267893"/>
                </a:lnTo>
                <a:lnTo>
                  <a:pt x="139128" y="268071"/>
                </a:lnTo>
                <a:lnTo>
                  <a:pt x="131127" y="269062"/>
                </a:lnTo>
                <a:lnTo>
                  <a:pt x="129222" y="271462"/>
                </a:lnTo>
                <a:lnTo>
                  <a:pt x="130416" y="272719"/>
                </a:lnTo>
                <a:lnTo>
                  <a:pt x="132295" y="275717"/>
                </a:lnTo>
                <a:lnTo>
                  <a:pt x="134835" y="281724"/>
                </a:lnTo>
                <a:lnTo>
                  <a:pt x="136067" y="289077"/>
                </a:lnTo>
                <a:lnTo>
                  <a:pt x="134048" y="296113"/>
                </a:lnTo>
                <a:lnTo>
                  <a:pt x="131508" y="299097"/>
                </a:lnTo>
                <a:lnTo>
                  <a:pt x="129044" y="299631"/>
                </a:lnTo>
                <a:lnTo>
                  <a:pt x="125818" y="305054"/>
                </a:lnTo>
                <a:lnTo>
                  <a:pt x="126974" y="307555"/>
                </a:lnTo>
                <a:lnTo>
                  <a:pt x="128143" y="309410"/>
                </a:lnTo>
                <a:lnTo>
                  <a:pt x="126657" y="319176"/>
                </a:lnTo>
                <a:lnTo>
                  <a:pt x="126504" y="321741"/>
                </a:lnTo>
                <a:lnTo>
                  <a:pt x="124028" y="325234"/>
                </a:lnTo>
                <a:lnTo>
                  <a:pt x="125107" y="330174"/>
                </a:lnTo>
                <a:lnTo>
                  <a:pt x="127774" y="342925"/>
                </a:lnTo>
                <a:lnTo>
                  <a:pt x="127812" y="343115"/>
                </a:lnTo>
                <a:lnTo>
                  <a:pt x="130505" y="351421"/>
                </a:lnTo>
                <a:lnTo>
                  <a:pt x="130289" y="354711"/>
                </a:lnTo>
                <a:lnTo>
                  <a:pt x="130200" y="356196"/>
                </a:lnTo>
                <a:lnTo>
                  <a:pt x="125590" y="359397"/>
                </a:lnTo>
                <a:lnTo>
                  <a:pt x="125361" y="359397"/>
                </a:lnTo>
                <a:lnTo>
                  <a:pt x="116230" y="362381"/>
                </a:lnTo>
                <a:lnTo>
                  <a:pt x="111264" y="364705"/>
                </a:lnTo>
                <a:lnTo>
                  <a:pt x="84404" y="361492"/>
                </a:lnTo>
                <a:lnTo>
                  <a:pt x="75272" y="359397"/>
                </a:lnTo>
                <a:lnTo>
                  <a:pt x="74650" y="359397"/>
                </a:lnTo>
                <a:lnTo>
                  <a:pt x="71488" y="426262"/>
                </a:lnTo>
                <a:lnTo>
                  <a:pt x="70916" y="446595"/>
                </a:lnTo>
                <a:lnTo>
                  <a:pt x="81546" y="459054"/>
                </a:lnTo>
                <a:lnTo>
                  <a:pt x="92583" y="471131"/>
                </a:lnTo>
                <a:lnTo>
                  <a:pt x="104000" y="482803"/>
                </a:lnTo>
                <a:lnTo>
                  <a:pt x="115773" y="494080"/>
                </a:lnTo>
                <a:lnTo>
                  <a:pt x="116573" y="479996"/>
                </a:lnTo>
                <a:lnTo>
                  <a:pt x="117462" y="464870"/>
                </a:lnTo>
                <a:lnTo>
                  <a:pt x="122415" y="408241"/>
                </a:lnTo>
                <a:lnTo>
                  <a:pt x="133426" y="364705"/>
                </a:lnTo>
                <a:lnTo>
                  <a:pt x="166319" y="311937"/>
                </a:lnTo>
                <a:lnTo>
                  <a:pt x="207645" y="290118"/>
                </a:lnTo>
                <a:lnTo>
                  <a:pt x="232067" y="286435"/>
                </a:lnTo>
                <a:lnTo>
                  <a:pt x="257289" y="286740"/>
                </a:lnTo>
                <a:lnTo>
                  <a:pt x="307594" y="298704"/>
                </a:lnTo>
                <a:lnTo>
                  <a:pt x="340868" y="321741"/>
                </a:lnTo>
                <a:lnTo>
                  <a:pt x="348602" y="334772"/>
                </a:lnTo>
                <a:lnTo>
                  <a:pt x="346049" y="334772"/>
                </a:lnTo>
                <a:lnTo>
                  <a:pt x="351078" y="342925"/>
                </a:lnTo>
                <a:lnTo>
                  <a:pt x="363969" y="387045"/>
                </a:lnTo>
                <a:lnTo>
                  <a:pt x="363880" y="395554"/>
                </a:lnTo>
                <a:lnTo>
                  <a:pt x="362521" y="402361"/>
                </a:lnTo>
                <a:lnTo>
                  <a:pt x="359791" y="405091"/>
                </a:lnTo>
                <a:lnTo>
                  <a:pt x="357060" y="416661"/>
                </a:lnTo>
                <a:lnTo>
                  <a:pt x="368046" y="435902"/>
                </a:lnTo>
                <a:lnTo>
                  <a:pt x="372529" y="443649"/>
                </a:lnTo>
                <a:lnTo>
                  <a:pt x="374764" y="447306"/>
                </a:lnTo>
                <a:lnTo>
                  <a:pt x="376974" y="449897"/>
                </a:lnTo>
                <a:lnTo>
                  <a:pt x="380136" y="455409"/>
                </a:lnTo>
                <a:lnTo>
                  <a:pt x="380606" y="461949"/>
                </a:lnTo>
                <a:lnTo>
                  <a:pt x="374764" y="467652"/>
                </a:lnTo>
                <a:lnTo>
                  <a:pt x="366598" y="469099"/>
                </a:lnTo>
                <a:lnTo>
                  <a:pt x="366598" y="475907"/>
                </a:lnTo>
                <a:lnTo>
                  <a:pt x="367969" y="479996"/>
                </a:lnTo>
                <a:lnTo>
                  <a:pt x="373405" y="490207"/>
                </a:lnTo>
                <a:lnTo>
                  <a:pt x="361835" y="492252"/>
                </a:lnTo>
                <a:lnTo>
                  <a:pt x="370687" y="500430"/>
                </a:lnTo>
                <a:lnTo>
                  <a:pt x="363194" y="506552"/>
                </a:lnTo>
                <a:lnTo>
                  <a:pt x="358419" y="506552"/>
                </a:lnTo>
                <a:lnTo>
                  <a:pt x="357060" y="511314"/>
                </a:lnTo>
                <a:lnTo>
                  <a:pt x="359562" y="524357"/>
                </a:lnTo>
                <a:lnTo>
                  <a:pt x="359194" y="531406"/>
                </a:lnTo>
                <a:lnTo>
                  <a:pt x="354863" y="534873"/>
                </a:lnTo>
                <a:lnTo>
                  <a:pt x="345490" y="537184"/>
                </a:lnTo>
                <a:lnTo>
                  <a:pt x="336372" y="537184"/>
                </a:lnTo>
                <a:lnTo>
                  <a:pt x="328891" y="536854"/>
                </a:lnTo>
                <a:lnTo>
                  <a:pt x="322986" y="536041"/>
                </a:lnTo>
                <a:lnTo>
                  <a:pt x="301231" y="531749"/>
                </a:lnTo>
                <a:lnTo>
                  <a:pt x="291693" y="531749"/>
                </a:lnTo>
                <a:lnTo>
                  <a:pt x="270586" y="565797"/>
                </a:lnTo>
                <a:lnTo>
                  <a:pt x="264807" y="586981"/>
                </a:lnTo>
                <a:lnTo>
                  <a:pt x="304723" y="589724"/>
                </a:lnTo>
                <a:lnTo>
                  <a:pt x="341668" y="579247"/>
                </a:lnTo>
                <a:lnTo>
                  <a:pt x="372935" y="557720"/>
                </a:lnTo>
                <a:lnTo>
                  <a:pt x="388378" y="537184"/>
                </a:lnTo>
                <a:lnTo>
                  <a:pt x="395808" y="527304"/>
                </a:lnTo>
                <a:lnTo>
                  <a:pt x="407593" y="490207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18829332" y="389367"/>
            <a:ext cx="419734" cy="258445"/>
          </a:xfrm>
          <a:custGeom>
            <a:avLst/>
            <a:gdLst/>
            <a:ahLst/>
            <a:cxnLst/>
            <a:rect l="l" t="t" r="r" b="b"/>
            <a:pathLst>
              <a:path w="419734" h="258445">
                <a:moveTo>
                  <a:pt x="287186" y="0"/>
                </a:moveTo>
                <a:lnTo>
                  <a:pt x="280600" y="0"/>
                </a:lnTo>
                <a:lnTo>
                  <a:pt x="227903" y="4145"/>
                </a:lnTo>
                <a:lnTo>
                  <a:pt x="177831" y="16157"/>
                </a:lnTo>
                <a:lnTo>
                  <a:pt x="131018" y="35400"/>
                </a:lnTo>
                <a:lnTo>
                  <a:pt x="88097" y="61239"/>
                </a:lnTo>
                <a:lnTo>
                  <a:pt x="49701" y="93039"/>
                </a:lnTo>
                <a:lnTo>
                  <a:pt x="16462" y="130163"/>
                </a:lnTo>
                <a:lnTo>
                  <a:pt x="0" y="172248"/>
                </a:lnTo>
                <a:lnTo>
                  <a:pt x="7988" y="213819"/>
                </a:lnTo>
                <a:lnTo>
                  <a:pt x="35904" y="245580"/>
                </a:lnTo>
                <a:lnTo>
                  <a:pt x="79224" y="258232"/>
                </a:lnTo>
                <a:lnTo>
                  <a:pt x="290883" y="258232"/>
                </a:lnTo>
                <a:lnTo>
                  <a:pt x="332219" y="252448"/>
                </a:lnTo>
                <a:lnTo>
                  <a:pt x="391245" y="212754"/>
                </a:lnTo>
                <a:lnTo>
                  <a:pt x="418204" y="150176"/>
                </a:lnTo>
                <a:lnTo>
                  <a:pt x="419457" y="115789"/>
                </a:lnTo>
                <a:lnTo>
                  <a:pt x="412452" y="82259"/>
                </a:lnTo>
                <a:lnTo>
                  <a:pt x="373343" y="26545"/>
                </a:lnTo>
                <a:lnTo>
                  <a:pt x="300233" y="575"/>
                </a:lnTo>
                <a:lnTo>
                  <a:pt x="287186" y="0"/>
                </a:lnTo>
                <a:close/>
              </a:path>
            </a:pathLst>
          </a:custGeom>
          <a:solidFill>
            <a:srgbClr val="6DB66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18983418" y="679684"/>
            <a:ext cx="327025" cy="387985"/>
          </a:xfrm>
          <a:custGeom>
            <a:avLst/>
            <a:gdLst/>
            <a:ahLst/>
            <a:cxnLst/>
            <a:rect l="l" t="t" r="r" b="b"/>
            <a:pathLst>
              <a:path w="327025" h="387984">
                <a:moveTo>
                  <a:pt x="56632" y="0"/>
                </a:moveTo>
                <a:lnTo>
                  <a:pt x="20298" y="21727"/>
                </a:lnTo>
                <a:lnTo>
                  <a:pt x="0" y="58824"/>
                </a:lnTo>
                <a:lnTo>
                  <a:pt x="2923" y="103856"/>
                </a:lnTo>
                <a:lnTo>
                  <a:pt x="75319" y="302750"/>
                </a:lnTo>
                <a:lnTo>
                  <a:pt x="94892" y="339616"/>
                </a:lnTo>
                <a:lnTo>
                  <a:pt x="152381" y="381505"/>
                </a:lnTo>
                <a:lnTo>
                  <a:pt x="186121" y="387878"/>
                </a:lnTo>
                <a:lnTo>
                  <a:pt x="220406" y="385435"/>
                </a:lnTo>
                <a:lnTo>
                  <a:pt x="282261" y="356799"/>
                </a:lnTo>
                <a:lnTo>
                  <a:pt x="321241" y="300993"/>
                </a:lnTo>
                <a:lnTo>
                  <a:pt x="326933" y="264587"/>
                </a:lnTo>
                <a:lnTo>
                  <a:pt x="320641" y="223412"/>
                </a:lnTo>
                <a:lnTo>
                  <a:pt x="292537" y="156663"/>
                </a:lnTo>
                <a:lnTo>
                  <a:pt x="264126" y="113720"/>
                </a:lnTo>
                <a:lnTo>
                  <a:pt x="230034" y="76312"/>
                </a:lnTo>
                <a:lnTo>
                  <a:pt x="191075" y="44817"/>
                </a:lnTo>
                <a:lnTo>
                  <a:pt x="148063" y="19611"/>
                </a:lnTo>
                <a:lnTo>
                  <a:pt x="101810" y="1073"/>
                </a:lnTo>
                <a:lnTo>
                  <a:pt x="56632" y="0"/>
                </a:lnTo>
                <a:close/>
              </a:path>
            </a:pathLst>
          </a:custGeom>
          <a:solidFill>
            <a:srgbClr val="AA6F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18675418" y="884981"/>
            <a:ext cx="340360" cy="384810"/>
          </a:xfrm>
          <a:custGeom>
            <a:avLst/>
            <a:gdLst/>
            <a:ahLst/>
            <a:cxnLst/>
            <a:rect l="l" t="t" r="r" b="b"/>
            <a:pathLst>
              <a:path w="340359" h="384809">
                <a:moveTo>
                  <a:pt x="251109" y="0"/>
                </a:moveTo>
                <a:lnTo>
                  <a:pt x="209791" y="18154"/>
                </a:lnTo>
                <a:lnTo>
                  <a:pt x="47649" y="154202"/>
                </a:lnTo>
                <a:lnTo>
                  <a:pt x="19701" y="185202"/>
                </a:lnTo>
                <a:lnTo>
                  <a:pt x="0" y="253549"/>
                </a:lnTo>
                <a:lnTo>
                  <a:pt x="5550" y="287432"/>
                </a:lnTo>
                <a:lnTo>
                  <a:pt x="40715" y="345961"/>
                </a:lnTo>
                <a:lnTo>
                  <a:pt x="98980" y="380629"/>
                </a:lnTo>
                <a:lnTo>
                  <a:pt x="133406" y="384686"/>
                </a:lnTo>
                <a:lnTo>
                  <a:pt x="169563" y="377583"/>
                </a:lnTo>
                <a:lnTo>
                  <a:pt x="206105" y="357588"/>
                </a:lnTo>
                <a:lnTo>
                  <a:pt x="259222" y="308353"/>
                </a:lnTo>
                <a:lnTo>
                  <a:pt x="289858" y="266968"/>
                </a:lnTo>
                <a:lnTo>
                  <a:pt x="313349" y="222137"/>
                </a:lnTo>
                <a:lnTo>
                  <a:pt x="329619" y="174755"/>
                </a:lnTo>
                <a:lnTo>
                  <a:pt x="338593" y="125715"/>
                </a:lnTo>
                <a:lnTo>
                  <a:pt x="340195" y="75911"/>
                </a:lnTo>
                <a:lnTo>
                  <a:pt x="325752" y="33093"/>
                </a:lnTo>
                <a:lnTo>
                  <a:pt x="292910" y="6384"/>
                </a:lnTo>
                <a:lnTo>
                  <a:pt x="251109" y="0"/>
                </a:lnTo>
                <a:close/>
              </a:path>
            </a:pathLst>
          </a:custGeom>
          <a:solidFill>
            <a:srgbClr val="568F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18359718" y="724528"/>
            <a:ext cx="418465" cy="292100"/>
          </a:xfrm>
          <a:custGeom>
            <a:avLst/>
            <a:gdLst/>
            <a:ahLst/>
            <a:cxnLst/>
            <a:rect l="l" t="t" r="r" b="b"/>
            <a:pathLst>
              <a:path w="418465" h="292100">
                <a:moveTo>
                  <a:pt x="119586" y="0"/>
                </a:moveTo>
                <a:lnTo>
                  <a:pt x="55620" y="24648"/>
                </a:lnTo>
                <a:lnTo>
                  <a:pt x="12648" y="77712"/>
                </a:lnTo>
                <a:lnTo>
                  <a:pt x="0" y="144322"/>
                </a:lnTo>
                <a:lnTo>
                  <a:pt x="7962" y="178059"/>
                </a:lnTo>
                <a:lnTo>
                  <a:pt x="58290" y="237103"/>
                </a:lnTo>
                <a:lnTo>
                  <a:pt x="122720" y="270176"/>
                </a:lnTo>
                <a:lnTo>
                  <a:pt x="172088" y="284809"/>
                </a:lnTo>
                <a:lnTo>
                  <a:pt x="222249" y="291551"/>
                </a:lnTo>
                <a:lnTo>
                  <a:pt x="272338" y="290633"/>
                </a:lnTo>
                <a:lnTo>
                  <a:pt x="321489" y="282291"/>
                </a:lnTo>
                <a:lnTo>
                  <a:pt x="368835" y="266757"/>
                </a:lnTo>
                <a:lnTo>
                  <a:pt x="404133" y="238541"/>
                </a:lnTo>
                <a:lnTo>
                  <a:pt x="418001" y="198545"/>
                </a:lnTo>
                <a:lnTo>
                  <a:pt x="409708" y="157083"/>
                </a:lnTo>
                <a:lnTo>
                  <a:pt x="378521" y="124468"/>
                </a:lnTo>
                <a:lnTo>
                  <a:pt x="195218" y="18639"/>
                </a:lnTo>
                <a:lnTo>
                  <a:pt x="156527" y="2979"/>
                </a:lnTo>
                <a:lnTo>
                  <a:pt x="119586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18514431" y="332578"/>
            <a:ext cx="262890" cy="422909"/>
          </a:xfrm>
          <a:custGeom>
            <a:avLst/>
            <a:gdLst/>
            <a:ahLst/>
            <a:cxnLst/>
            <a:rect l="l" t="t" r="r" b="b"/>
            <a:pathLst>
              <a:path w="262890" h="422909">
                <a:moveTo>
                  <a:pt x="143210" y="0"/>
                </a:moveTo>
                <a:lnTo>
                  <a:pt x="76293" y="10893"/>
                </a:lnTo>
                <a:lnTo>
                  <a:pt x="24183" y="58593"/>
                </a:lnTo>
                <a:lnTo>
                  <a:pt x="9045" y="97397"/>
                </a:lnTo>
                <a:lnTo>
                  <a:pt x="0" y="169259"/>
                </a:lnTo>
                <a:lnTo>
                  <a:pt x="3136" y="220656"/>
                </a:lnTo>
                <a:lnTo>
                  <a:pt x="13959" y="270098"/>
                </a:lnTo>
                <a:lnTo>
                  <a:pt x="31952" y="316853"/>
                </a:lnTo>
                <a:lnTo>
                  <a:pt x="56601" y="360187"/>
                </a:lnTo>
                <a:lnTo>
                  <a:pt x="87388" y="399367"/>
                </a:lnTo>
                <a:lnTo>
                  <a:pt x="125973" y="422885"/>
                </a:lnTo>
                <a:lnTo>
                  <a:pt x="168299" y="422236"/>
                </a:lnTo>
                <a:lnTo>
                  <a:pt x="204426" y="400260"/>
                </a:lnTo>
                <a:lnTo>
                  <a:pt x="224410" y="359797"/>
                </a:lnTo>
                <a:lnTo>
                  <a:pt x="261163" y="151353"/>
                </a:lnTo>
                <a:lnTo>
                  <a:pt x="262645" y="109641"/>
                </a:lnTo>
                <a:lnTo>
                  <a:pt x="252810" y="73911"/>
                </a:lnTo>
                <a:lnTo>
                  <a:pt x="233804" y="44621"/>
                </a:lnTo>
                <a:lnTo>
                  <a:pt x="207771" y="22232"/>
                </a:lnTo>
                <a:lnTo>
                  <a:pt x="176858" y="7205"/>
                </a:lnTo>
                <a:lnTo>
                  <a:pt x="143210" y="0"/>
                </a:lnTo>
                <a:close/>
              </a:path>
            </a:pathLst>
          </a:custGeom>
          <a:solidFill>
            <a:srgbClr val="F0845E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5" name="bg object 2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793201" y="713900"/>
            <a:ext cx="114247" cy="114247"/>
          </a:xfrm>
          <a:prstGeom prst="rect">
            <a:avLst/>
          </a:prstGeom>
        </p:spPr>
      </p:pic>
      <p:pic>
        <p:nvPicPr>
          <p:cNvPr id="26" name="bg object 2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9145204" y="1345911"/>
            <a:ext cx="356086" cy="220490"/>
          </a:xfrm>
          <a:prstGeom prst="rect">
            <a:avLst/>
          </a:prstGeom>
        </p:spPr>
      </p:pic>
      <p:pic>
        <p:nvPicPr>
          <p:cNvPr id="27" name="bg object 2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8057164" y="1360494"/>
            <a:ext cx="1538907" cy="717577"/>
          </a:xfrm>
          <a:prstGeom prst="rect">
            <a:avLst/>
          </a:prstGeom>
        </p:spPr>
      </p:pic>
      <p:sp>
        <p:nvSpPr>
          <p:cNvPr id="28" name="bg object 28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9" name="bg object 2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71045" y="1392310"/>
            <a:ext cx="194077" cy="211459"/>
          </a:xfrm>
          <a:prstGeom prst="rect">
            <a:avLst/>
          </a:prstGeom>
        </p:spPr>
      </p:pic>
      <p:sp>
        <p:nvSpPr>
          <p:cNvPr id="30" name="bg object 30"/>
          <p:cNvSpPr/>
          <p:nvPr/>
        </p:nvSpPr>
        <p:spPr>
          <a:xfrm>
            <a:off x="891813" y="1334686"/>
            <a:ext cx="164465" cy="273685"/>
          </a:xfrm>
          <a:custGeom>
            <a:avLst/>
            <a:gdLst/>
            <a:ahLst/>
            <a:cxnLst/>
            <a:rect l="l" t="t" r="r" b="b"/>
            <a:pathLst>
              <a:path w="164465" h="273684">
                <a:moveTo>
                  <a:pt x="92803" y="0"/>
                </a:moveTo>
                <a:lnTo>
                  <a:pt x="39841" y="0"/>
                </a:lnTo>
                <a:lnTo>
                  <a:pt x="39841" y="61872"/>
                </a:lnTo>
                <a:lnTo>
                  <a:pt x="0" y="61872"/>
                </a:lnTo>
                <a:lnTo>
                  <a:pt x="0" y="101703"/>
                </a:lnTo>
                <a:lnTo>
                  <a:pt x="39841" y="101703"/>
                </a:lnTo>
                <a:lnTo>
                  <a:pt x="39841" y="191962"/>
                </a:lnTo>
                <a:lnTo>
                  <a:pt x="51278" y="240984"/>
                </a:lnTo>
                <a:lnTo>
                  <a:pt x="85811" y="268130"/>
                </a:lnTo>
                <a:lnTo>
                  <a:pt x="122048" y="273321"/>
                </a:lnTo>
                <a:lnTo>
                  <a:pt x="129388" y="273321"/>
                </a:lnTo>
                <a:lnTo>
                  <a:pt x="136938" y="272473"/>
                </a:lnTo>
                <a:lnTo>
                  <a:pt x="152487" y="269080"/>
                </a:lnTo>
                <a:lnTo>
                  <a:pt x="158916" y="266829"/>
                </a:lnTo>
                <a:lnTo>
                  <a:pt x="163995" y="263991"/>
                </a:lnTo>
                <a:lnTo>
                  <a:pt x="155942" y="225019"/>
                </a:lnTo>
                <a:lnTo>
                  <a:pt x="138571" y="229186"/>
                </a:lnTo>
                <a:lnTo>
                  <a:pt x="134477" y="229678"/>
                </a:lnTo>
                <a:lnTo>
                  <a:pt x="130519" y="229678"/>
                </a:lnTo>
                <a:lnTo>
                  <a:pt x="121250" y="229042"/>
                </a:lnTo>
                <a:lnTo>
                  <a:pt x="93360" y="198524"/>
                </a:lnTo>
                <a:lnTo>
                  <a:pt x="92803" y="188989"/>
                </a:lnTo>
                <a:lnTo>
                  <a:pt x="92803" y="101703"/>
                </a:lnTo>
                <a:lnTo>
                  <a:pt x="155524" y="101703"/>
                </a:lnTo>
                <a:lnTo>
                  <a:pt x="155524" y="61872"/>
                </a:lnTo>
                <a:lnTo>
                  <a:pt x="92803" y="61872"/>
                </a:lnTo>
                <a:lnTo>
                  <a:pt x="92803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1" name="bg object 3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70201" y="1392317"/>
            <a:ext cx="199177" cy="215689"/>
          </a:xfrm>
          <a:prstGeom prst="rect">
            <a:avLst/>
          </a:prstGeom>
        </p:spPr>
      </p:pic>
      <p:pic>
        <p:nvPicPr>
          <p:cNvPr id="32" name="bg object 3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311328" y="1391043"/>
            <a:ext cx="136456" cy="212726"/>
          </a:xfrm>
          <a:prstGeom prst="rect">
            <a:avLst/>
          </a:prstGeom>
        </p:spPr>
      </p:pic>
      <p:sp>
        <p:nvSpPr>
          <p:cNvPr id="33" name="bg object 33"/>
          <p:cNvSpPr/>
          <p:nvPr/>
        </p:nvSpPr>
        <p:spPr>
          <a:xfrm>
            <a:off x="1474038" y="1300358"/>
            <a:ext cx="59690" cy="303530"/>
          </a:xfrm>
          <a:custGeom>
            <a:avLst/>
            <a:gdLst/>
            <a:ahLst/>
            <a:cxnLst/>
            <a:rect l="l" t="t" r="r" b="b"/>
            <a:pathLst>
              <a:path w="59690" h="303530">
                <a:moveTo>
                  <a:pt x="56362" y="96202"/>
                </a:moveTo>
                <a:lnTo>
                  <a:pt x="3390" y="96202"/>
                </a:lnTo>
                <a:lnTo>
                  <a:pt x="3390" y="303415"/>
                </a:lnTo>
                <a:lnTo>
                  <a:pt x="56362" y="303415"/>
                </a:lnTo>
                <a:lnTo>
                  <a:pt x="56362" y="96202"/>
                </a:lnTo>
                <a:close/>
              </a:path>
              <a:path w="59690" h="303530">
                <a:moveTo>
                  <a:pt x="59321" y="0"/>
                </a:moveTo>
                <a:lnTo>
                  <a:pt x="0" y="0"/>
                </a:lnTo>
                <a:lnTo>
                  <a:pt x="0" y="51701"/>
                </a:lnTo>
                <a:lnTo>
                  <a:pt x="59321" y="51701"/>
                </a:lnTo>
                <a:lnTo>
                  <a:pt x="59321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4" name="bg object 3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574053" y="1392308"/>
            <a:ext cx="211867" cy="215700"/>
          </a:xfrm>
          <a:prstGeom prst="rect">
            <a:avLst/>
          </a:prstGeom>
        </p:spPr>
      </p:pic>
      <p:pic>
        <p:nvPicPr>
          <p:cNvPr id="35" name="bg object 3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829576" y="1391043"/>
            <a:ext cx="136456" cy="212726"/>
          </a:xfrm>
          <a:prstGeom prst="rect">
            <a:avLst/>
          </a:prstGeom>
        </p:spPr>
      </p:pic>
      <p:pic>
        <p:nvPicPr>
          <p:cNvPr id="36" name="bg object 3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sp>
        <p:nvSpPr>
          <p:cNvPr id="37" name="bg object 37"/>
          <p:cNvSpPr/>
          <p:nvPr/>
        </p:nvSpPr>
        <p:spPr>
          <a:xfrm>
            <a:off x="941271" y="1798404"/>
            <a:ext cx="305435" cy="53340"/>
          </a:xfrm>
          <a:custGeom>
            <a:avLst/>
            <a:gdLst/>
            <a:ahLst/>
            <a:cxnLst/>
            <a:rect l="l" t="t" r="r" b="b"/>
            <a:pathLst>
              <a:path w="305434" h="53339">
                <a:moveTo>
                  <a:pt x="305100" y="0"/>
                </a:moveTo>
                <a:lnTo>
                  <a:pt x="0" y="0"/>
                </a:lnTo>
                <a:lnTo>
                  <a:pt x="0" y="52898"/>
                </a:lnTo>
                <a:lnTo>
                  <a:pt x="305100" y="52898"/>
                </a:lnTo>
                <a:lnTo>
                  <a:pt x="305100" y="0"/>
                </a:lnTo>
                <a:close/>
              </a:path>
            </a:pathLst>
          </a:custGeom>
          <a:solidFill>
            <a:srgbClr val="FDC6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g object 38"/>
          <p:cNvSpPr/>
          <p:nvPr/>
        </p:nvSpPr>
        <p:spPr>
          <a:xfrm>
            <a:off x="1246375" y="1798411"/>
            <a:ext cx="153035" cy="53340"/>
          </a:xfrm>
          <a:custGeom>
            <a:avLst/>
            <a:gdLst/>
            <a:ahLst/>
            <a:cxnLst/>
            <a:rect l="l" t="t" r="r" b="b"/>
            <a:pathLst>
              <a:path w="153034" h="53339">
                <a:moveTo>
                  <a:pt x="152414" y="0"/>
                </a:moveTo>
                <a:lnTo>
                  <a:pt x="0" y="0"/>
                </a:lnTo>
                <a:lnTo>
                  <a:pt x="0" y="52888"/>
                </a:lnTo>
                <a:lnTo>
                  <a:pt x="152414" y="52888"/>
                </a:lnTo>
                <a:lnTo>
                  <a:pt x="152414" y="0"/>
                </a:lnTo>
                <a:close/>
              </a:path>
            </a:pathLst>
          </a:custGeom>
          <a:solidFill>
            <a:srgbClr val="223A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bg object 39"/>
          <p:cNvSpPr/>
          <p:nvPr/>
        </p:nvSpPr>
        <p:spPr>
          <a:xfrm>
            <a:off x="1398795" y="1798416"/>
            <a:ext cx="153035" cy="53340"/>
          </a:xfrm>
          <a:custGeom>
            <a:avLst/>
            <a:gdLst/>
            <a:ahLst/>
            <a:cxnLst/>
            <a:rect l="l" t="t" r="r" b="b"/>
            <a:pathLst>
              <a:path w="153034" h="53339">
                <a:moveTo>
                  <a:pt x="152414" y="0"/>
                </a:moveTo>
                <a:lnTo>
                  <a:pt x="0" y="0"/>
                </a:lnTo>
                <a:lnTo>
                  <a:pt x="0" y="52888"/>
                </a:lnTo>
                <a:lnTo>
                  <a:pt x="152414" y="52888"/>
                </a:lnTo>
                <a:lnTo>
                  <a:pt x="152414" y="0"/>
                </a:lnTo>
                <a:close/>
              </a:path>
            </a:pathLst>
          </a:custGeom>
          <a:solidFill>
            <a:srgbClr val="D6102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50" b="0" i="0">
                <a:solidFill>
                  <a:srgbClr val="14A484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950" b="1" i="0">
                <a:solidFill>
                  <a:srgbClr val="D1DC68"/>
                </a:solidFill>
                <a:latin typeface="Tahoma"/>
                <a:cs typeface="Tahoma"/>
              </a:defRPr>
            </a:lvl1pPr>
          </a:lstStyle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11/14/2025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50" b="0" i="0">
                <a:solidFill>
                  <a:srgbClr val="14A484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950" b="1" i="0">
                <a:solidFill>
                  <a:srgbClr val="D1DC68"/>
                </a:solidFill>
                <a:latin typeface="Tahoma"/>
                <a:cs typeface="Tahoma"/>
              </a:defRPr>
            </a:lvl1pPr>
          </a:lstStyle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11/14/2025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950" b="1" i="0">
                <a:solidFill>
                  <a:srgbClr val="D1DC68"/>
                </a:solidFill>
                <a:latin typeface="Tahoma"/>
                <a:cs typeface="Tahoma"/>
              </a:defRPr>
            </a:lvl1pPr>
          </a:lstStyle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11/14/2025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13186" y="946407"/>
            <a:ext cx="8077727" cy="5245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50" b="0" i="0">
                <a:solidFill>
                  <a:srgbClr val="14A484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47858" y="3514827"/>
            <a:ext cx="18222595" cy="26752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003754" y="10485566"/>
            <a:ext cx="8767444" cy="4140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50" b="1" i="0">
                <a:solidFill>
                  <a:srgbClr val="D1DC68"/>
                </a:solidFill>
                <a:latin typeface="Tahoma"/>
                <a:cs typeface="Tahoma"/>
              </a:defRPr>
            </a:lvl1pPr>
          </a:lstStyle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7" Type="http://schemas.openxmlformats.org/officeDocument/2006/relationships/image" Target="../media/image120.jpe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image" Target="../media/image2.png"/><Relationship Id="rId4" Type="http://schemas.openxmlformats.org/officeDocument/2006/relationships/image" Target="../media/image1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1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2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.pn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.pn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8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3" Type="http://schemas.openxmlformats.org/officeDocument/2006/relationships/image" Target="../media/image130.png"/><Relationship Id="rId7" Type="http://schemas.openxmlformats.org/officeDocument/2006/relationships/image" Target="../media/image134.png"/><Relationship Id="rId12" Type="http://schemas.openxmlformats.org/officeDocument/2006/relationships/hyperlink" Target="mailto:XXXXXX@mininterior.gov.co" TargetMode="External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3.png"/><Relationship Id="rId11" Type="http://schemas.openxmlformats.org/officeDocument/2006/relationships/image" Target="../media/image138.png"/><Relationship Id="rId5" Type="http://schemas.openxmlformats.org/officeDocument/2006/relationships/image" Target="../media/image132.png"/><Relationship Id="rId10" Type="http://schemas.openxmlformats.org/officeDocument/2006/relationships/image" Target="../media/image137.png"/><Relationship Id="rId4" Type="http://schemas.openxmlformats.org/officeDocument/2006/relationships/image" Target="../media/image131.png"/><Relationship Id="rId9" Type="http://schemas.openxmlformats.org/officeDocument/2006/relationships/image" Target="../media/image136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.png"/><Relationship Id="rId18" Type="http://schemas.openxmlformats.org/officeDocument/2006/relationships/image" Target="../media/image28.png"/><Relationship Id="rId26" Type="http://schemas.openxmlformats.org/officeDocument/2006/relationships/image" Target="../media/image36.png"/><Relationship Id="rId39" Type="http://schemas.openxmlformats.org/officeDocument/2006/relationships/image" Target="../media/image49.png"/><Relationship Id="rId21" Type="http://schemas.openxmlformats.org/officeDocument/2006/relationships/image" Target="../media/image31.png"/><Relationship Id="rId34" Type="http://schemas.openxmlformats.org/officeDocument/2006/relationships/image" Target="../media/image44.png"/><Relationship Id="rId42" Type="http://schemas.openxmlformats.org/officeDocument/2006/relationships/image" Target="../media/image52.png"/><Relationship Id="rId47" Type="http://schemas.openxmlformats.org/officeDocument/2006/relationships/image" Target="../media/image57.png"/><Relationship Id="rId50" Type="http://schemas.openxmlformats.org/officeDocument/2006/relationships/image" Target="../media/image60.png"/><Relationship Id="rId55" Type="http://schemas.openxmlformats.org/officeDocument/2006/relationships/image" Target="../media/image65.png"/><Relationship Id="rId63" Type="http://schemas.openxmlformats.org/officeDocument/2006/relationships/image" Target="../media/image68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6" Type="http://schemas.openxmlformats.org/officeDocument/2006/relationships/image" Target="../media/image26.png"/><Relationship Id="rId29" Type="http://schemas.openxmlformats.org/officeDocument/2006/relationships/image" Target="../media/image39.png"/><Relationship Id="rId11" Type="http://schemas.openxmlformats.org/officeDocument/2006/relationships/image" Target="../media/image21.png"/><Relationship Id="rId24" Type="http://schemas.openxmlformats.org/officeDocument/2006/relationships/image" Target="../media/image34.png"/><Relationship Id="rId32" Type="http://schemas.openxmlformats.org/officeDocument/2006/relationships/image" Target="../media/image42.png"/><Relationship Id="rId37" Type="http://schemas.openxmlformats.org/officeDocument/2006/relationships/image" Target="../media/image47.png"/><Relationship Id="rId40" Type="http://schemas.openxmlformats.org/officeDocument/2006/relationships/image" Target="../media/image50.png"/><Relationship Id="rId45" Type="http://schemas.openxmlformats.org/officeDocument/2006/relationships/image" Target="../media/image55.png"/><Relationship Id="rId53" Type="http://schemas.openxmlformats.org/officeDocument/2006/relationships/image" Target="../media/image63.png"/><Relationship Id="rId58" Type="http://schemas.openxmlformats.org/officeDocument/2006/relationships/image" Target="../media/image5.png"/><Relationship Id="rId5" Type="http://schemas.openxmlformats.org/officeDocument/2006/relationships/image" Target="../media/image15.png"/><Relationship Id="rId61" Type="http://schemas.openxmlformats.org/officeDocument/2006/relationships/image" Target="../media/image8.png"/><Relationship Id="rId19" Type="http://schemas.openxmlformats.org/officeDocument/2006/relationships/image" Target="../media/image29.png"/><Relationship Id="rId14" Type="http://schemas.openxmlformats.org/officeDocument/2006/relationships/image" Target="../media/image24.png"/><Relationship Id="rId22" Type="http://schemas.openxmlformats.org/officeDocument/2006/relationships/image" Target="../media/image32.png"/><Relationship Id="rId27" Type="http://schemas.openxmlformats.org/officeDocument/2006/relationships/image" Target="../media/image37.png"/><Relationship Id="rId30" Type="http://schemas.openxmlformats.org/officeDocument/2006/relationships/image" Target="../media/image40.png"/><Relationship Id="rId35" Type="http://schemas.openxmlformats.org/officeDocument/2006/relationships/image" Target="../media/image45.png"/><Relationship Id="rId43" Type="http://schemas.openxmlformats.org/officeDocument/2006/relationships/image" Target="../media/image53.png"/><Relationship Id="rId48" Type="http://schemas.openxmlformats.org/officeDocument/2006/relationships/image" Target="../media/image58.png"/><Relationship Id="rId56" Type="http://schemas.openxmlformats.org/officeDocument/2006/relationships/image" Target="../media/image66.png"/><Relationship Id="rId8" Type="http://schemas.openxmlformats.org/officeDocument/2006/relationships/image" Target="../media/image18.png"/><Relationship Id="rId51" Type="http://schemas.openxmlformats.org/officeDocument/2006/relationships/image" Target="../media/image61.png"/><Relationship Id="rId3" Type="http://schemas.openxmlformats.org/officeDocument/2006/relationships/image" Target="../media/image13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5" Type="http://schemas.openxmlformats.org/officeDocument/2006/relationships/image" Target="../media/image35.png"/><Relationship Id="rId33" Type="http://schemas.openxmlformats.org/officeDocument/2006/relationships/image" Target="../media/image43.png"/><Relationship Id="rId38" Type="http://schemas.openxmlformats.org/officeDocument/2006/relationships/image" Target="../media/image48.png"/><Relationship Id="rId46" Type="http://schemas.openxmlformats.org/officeDocument/2006/relationships/image" Target="../media/image56.png"/><Relationship Id="rId59" Type="http://schemas.openxmlformats.org/officeDocument/2006/relationships/image" Target="../media/image6.png"/><Relationship Id="rId20" Type="http://schemas.openxmlformats.org/officeDocument/2006/relationships/image" Target="../media/image30.png"/><Relationship Id="rId41" Type="http://schemas.openxmlformats.org/officeDocument/2006/relationships/image" Target="../media/image51.png"/><Relationship Id="rId54" Type="http://schemas.openxmlformats.org/officeDocument/2006/relationships/image" Target="../media/image64.png"/><Relationship Id="rId6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15" Type="http://schemas.openxmlformats.org/officeDocument/2006/relationships/image" Target="../media/image25.png"/><Relationship Id="rId23" Type="http://schemas.openxmlformats.org/officeDocument/2006/relationships/image" Target="../media/image33.png"/><Relationship Id="rId28" Type="http://schemas.openxmlformats.org/officeDocument/2006/relationships/image" Target="../media/image38.png"/><Relationship Id="rId36" Type="http://schemas.openxmlformats.org/officeDocument/2006/relationships/image" Target="../media/image46.png"/><Relationship Id="rId49" Type="http://schemas.openxmlformats.org/officeDocument/2006/relationships/image" Target="../media/image59.png"/><Relationship Id="rId57" Type="http://schemas.openxmlformats.org/officeDocument/2006/relationships/image" Target="../media/image67.png"/><Relationship Id="rId10" Type="http://schemas.openxmlformats.org/officeDocument/2006/relationships/image" Target="../media/image20.png"/><Relationship Id="rId31" Type="http://schemas.openxmlformats.org/officeDocument/2006/relationships/image" Target="../media/image41.png"/><Relationship Id="rId44" Type="http://schemas.openxmlformats.org/officeDocument/2006/relationships/image" Target="../media/image54.png"/><Relationship Id="rId52" Type="http://schemas.openxmlformats.org/officeDocument/2006/relationships/image" Target="../media/image62.png"/><Relationship Id="rId60" Type="http://schemas.openxmlformats.org/officeDocument/2006/relationships/image" Target="../media/image7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9.png"/><Relationship Id="rId18" Type="http://schemas.openxmlformats.org/officeDocument/2006/relationships/image" Target="../media/image84.png"/><Relationship Id="rId26" Type="http://schemas.openxmlformats.org/officeDocument/2006/relationships/image" Target="../media/image92.png"/><Relationship Id="rId3" Type="http://schemas.openxmlformats.org/officeDocument/2006/relationships/image" Target="../media/image69.png"/><Relationship Id="rId21" Type="http://schemas.openxmlformats.org/officeDocument/2006/relationships/image" Target="../media/image87.png"/><Relationship Id="rId34" Type="http://schemas.openxmlformats.org/officeDocument/2006/relationships/image" Target="../media/image9.png"/><Relationship Id="rId7" Type="http://schemas.openxmlformats.org/officeDocument/2006/relationships/image" Target="../media/image73.png"/><Relationship Id="rId12" Type="http://schemas.openxmlformats.org/officeDocument/2006/relationships/image" Target="../media/image78.png"/><Relationship Id="rId17" Type="http://schemas.openxmlformats.org/officeDocument/2006/relationships/image" Target="../media/image83.png"/><Relationship Id="rId25" Type="http://schemas.openxmlformats.org/officeDocument/2006/relationships/image" Target="../media/image91.png"/><Relationship Id="rId33" Type="http://schemas.openxmlformats.org/officeDocument/2006/relationships/image" Target="../media/image8.png"/><Relationship Id="rId2" Type="http://schemas.microsoft.com/office/2018/10/relationships/comments" Target="../comments/modernComment_102_0.xml"/><Relationship Id="rId16" Type="http://schemas.openxmlformats.org/officeDocument/2006/relationships/image" Target="../media/image82.png"/><Relationship Id="rId20" Type="http://schemas.openxmlformats.org/officeDocument/2006/relationships/image" Target="../media/image86.png"/><Relationship Id="rId29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2.png"/><Relationship Id="rId11" Type="http://schemas.openxmlformats.org/officeDocument/2006/relationships/image" Target="../media/image77.png"/><Relationship Id="rId24" Type="http://schemas.openxmlformats.org/officeDocument/2006/relationships/image" Target="../media/image90.png"/><Relationship Id="rId32" Type="http://schemas.openxmlformats.org/officeDocument/2006/relationships/image" Target="../media/image7.png"/><Relationship Id="rId5" Type="http://schemas.openxmlformats.org/officeDocument/2006/relationships/image" Target="../media/image71.png"/><Relationship Id="rId15" Type="http://schemas.openxmlformats.org/officeDocument/2006/relationships/image" Target="../media/image81.png"/><Relationship Id="rId23" Type="http://schemas.openxmlformats.org/officeDocument/2006/relationships/image" Target="../media/image89.png"/><Relationship Id="rId28" Type="http://schemas.openxmlformats.org/officeDocument/2006/relationships/image" Target="../media/image3.png"/><Relationship Id="rId36" Type="http://schemas.openxmlformats.org/officeDocument/2006/relationships/image" Target="../media/image93.png"/><Relationship Id="rId10" Type="http://schemas.openxmlformats.org/officeDocument/2006/relationships/image" Target="../media/image76.png"/><Relationship Id="rId19" Type="http://schemas.openxmlformats.org/officeDocument/2006/relationships/image" Target="../media/image85.png"/><Relationship Id="rId31" Type="http://schemas.openxmlformats.org/officeDocument/2006/relationships/image" Target="../media/image6.png"/><Relationship Id="rId4" Type="http://schemas.openxmlformats.org/officeDocument/2006/relationships/image" Target="../media/image70.png"/><Relationship Id="rId9" Type="http://schemas.openxmlformats.org/officeDocument/2006/relationships/image" Target="../media/image75.png"/><Relationship Id="rId14" Type="http://schemas.openxmlformats.org/officeDocument/2006/relationships/image" Target="../media/image80.png"/><Relationship Id="rId22" Type="http://schemas.openxmlformats.org/officeDocument/2006/relationships/image" Target="../media/image88.png"/><Relationship Id="rId27" Type="http://schemas.openxmlformats.org/officeDocument/2006/relationships/image" Target="../media/image2.png"/><Relationship Id="rId30" Type="http://schemas.openxmlformats.org/officeDocument/2006/relationships/image" Target="../media/image5.png"/><Relationship Id="rId35" Type="http://schemas.openxmlformats.org/officeDocument/2006/relationships/image" Target="../media/image10.png"/><Relationship Id="rId8" Type="http://schemas.openxmlformats.org/officeDocument/2006/relationships/image" Target="../media/image7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95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hyperlink" Target="http://www.mininterior.gov.co/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9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9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13" Type="http://schemas.openxmlformats.org/officeDocument/2006/relationships/image" Target="../media/image109.png"/><Relationship Id="rId3" Type="http://schemas.openxmlformats.org/officeDocument/2006/relationships/image" Target="../media/image99.png"/><Relationship Id="rId7" Type="http://schemas.openxmlformats.org/officeDocument/2006/relationships/image" Target="../media/image103.png"/><Relationship Id="rId12" Type="http://schemas.openxmlformats.org/officeDocument/2006/relationships/image" Target="../media/image108.png"/><Relationship Id="rId2" Type="http://schemas.openxmlformats.org/officeDocument/2006/relationships/image" Target="../media/image98.png"/><Relationship Id="rId16" Type="http://schemas.openxmlformats.org/officeDocument/2006/relationships/image" Target="../media/image1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2.png"/><Relationship Id="rId11" Type="http://schemas.openxmlformats.org/officeDocument/2006/relationships/image" Target="../media/image107.png"/><Relationship Id="rId5" Type="http://schemas.openxmlformats.org/officeDocument/2006/relationships/image" Target="../media/image101.png"/><Relationship Id="rId15" Type="http://schemas.openxmlformats.org/officeDocument/2006/relationships/image" Target="../media/image111.png"/><Relationship Id="rId10" Type="http://schemas.openxmlformats.org/officeDocument/2006/relationships/image" Target="../media/image106.png"/><Relationship Id="rId4" Type="http://schemas.openxmlformats.org/officeDocument/2006/relationships/image" Target="../media/image100.png"/><Relationship Id="rId9" Type="http://schemas.openxmlformats.org/officeDocument/2006/relationships/image" Target="../media/image105.png"/><Relationship Id="rId14" Type="http://schemas.openxmlformats.org/officeDocument/2006/relationships/image" Target="../media/image1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3" Type="http://schemas.openxmlformats.org/officeDocument/2006/relationships/image" Target="../media/image114.pn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16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80998" y="6034015"/>
            <a:ext cx="206375" cy="1134745"/>
          </a:xfrm>
          <a:custGeom>
            <a:avLst/>
            <a:gdLst/>
            <a:ahLst/>
            <a:cxnLst/>
            <a:rect l="l" t="t" r="r" b="b"/>
            <a:pathLst>
              <a:path w="206375" h="1134745">
                <a:moveTo>
                  <a:pt x="206004" y="0"/>
                </a:moveTo>
                <a:lnTo>
                  <a:pt x="0" y="0"/>
                </a:lnTo>
                <a:lnTo>
                  <a:pt x="0" y="1134541"/>
                </a:lnTo>
                <a:lnTo>
                  <a:pt x="206004" y="1134541"/>
                </a:lnTo>
                <a:lnTo>
                  <a:pt x="206004" y="0"/>
                </a:lnTo>
                <a:close/>
              </a:path>
            </a:pathLst>
          </a:custGeom>
          <a:solidFill>
            <a:srgbClr val="D33C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713899" y="6365513"/>
            <a:ext cx="737235" cy="803275"/>
          </a:xfrm>
          <a:custGeom>
            <a:avLst/>
            <a:gdLst/>
            <a:ahLst/>
            <a:cxnLst/>
            <a:rect l="l" t="t" r="r" b="b"/>
            <a:pathLst>
              <a:path w="737235" h="803275">
                <a:moveTo>
                  <a:pt x="196308" y="16114"/>
                </a:moveTo>
                <a:lnTo>
                  <a:pt x="0" y="16114"/>
                </a:lnTo>
                <a:lnTo>
                  <a:pt x="0" y="803043"/>
                </a:lnTo>
                <a:lnTo>
                  <a:pt x="201135" y="803043"/>
                </a:lnTo>
                <a:lnTo>
                  <a:pt x="201135" y="360491"/>
                </a:lnTo>
                <a:lnTo>
                  <a:pt x="202531" y="333131"/>
                </a:lnTo>
                <a:lnTo>
                  <a:pt x="202646" y="330872"/>
                </a:lnTo>
                <a:lnTo>
                  <a:pt x="207179" y="303160"/>
                </a:lnTo>
                <a:lnTo>
                  <a:pt x="214658" y="277613"/>
                </a:lnTo>
                <a:lnTo>
                  <a:pt x="214732" y="277361"/>
                </a:lnTo>
                <a:lnTo>
                  <a:pt x="238567" y="231852"/>
                </a:lnTo>
                <a:lnTo>
                  <a:pt x="272363" y="196447"/>
                </a:lnTo>
                <a:lnTo>
                  <a:pt x="311252" y="173806"/>
                </a:lnTo>
                <a:lnTo>
                  <a:pt x="178612" y="173806"/>
                </a:lnTo>
                <a:lnTo>
                  <a:pt x="196308" y="138652"/>
                </a:lnTo>
                <a:lnTo>
                  <a:pt x="196308" y="16114"/>
                </a:lnTo>
                <a:close/>
              </a:path>
              <a:path w="737235" h="803275">
                <a:moveTo>
                  <a:pt x="711817" y="157712"/>
                </a:moveTo>
                <a:lnTo>
                  <a:pt x="394260" y="157712"/>
                </a:lnTo>
                <a:lnTo>
                  <a:pt x="417344" y="158871"/>
                </a:lnTo>
                <a:lnTo>
                  <a:pt x="438317" y="162345"/>
                </a:lnTo>
                <a:lnTo>
                  <a:pt x="473933" y="176214"/>
                </a:lnTo>
                <a:lnTo>
                  <a:pt x="511937" y="215301"/>
                </a:lnTo>
                <a:lnTo>
                  <a:pt x="527287" y="254078"/>
                </a:lnTo>
                <a:lnTo>
                  <a:pt x="534863" y="303160"/>
                </a:lnTo>
                <a:lnTo>
                  <a:pt x="534950" y="303965"/>
                </a:lnTo>
                <a:lnTo>
                  <a:pt x="535836" y="330872"/>
                </a:lnTo>
                <a:lnTo>
                  <a:pt x="535910" y="803043"/>
                </a:lnTo>
                <a:lnTo>
                  <a:pt x="737045" y="803043"/>
                </a:lnTo>
                <a:lnTo>
                  <a:pt x="737045" y="323487"/>
                </a:lnTo>
                <a:lnTo>
                  <a:pt x="735133" y="271133"/>
                </a:lnTo>
                <a:lnTo>
                  <a:pt x="729397" y="223508"/>
                </a:lnTo>
                <a:lnTo>
                  <a:pt x="719839" y="180608"/>
                </a:lnTo>
                <a:lnTo>
                  <a:pt x="711817" y="157712"/>
                </a:lnTo>
                <a:close/>
              </a:path>
              <a:path w="737235" h="803275">
                <a:moveTo>
                  <a:pt x="196308" y="138652"/>
                </a:moveTo>
                <a:lnTo>
                  <a:pt x="178612" y="173806"/>
                </a:lnTo>
                <a:lnTo>
                  <a:pt x="196308" y="173806"/>
                </a:lnTo>
                <a:lnTo>
                  <a:pt x="196308" y="138652"/>
                </a:lnTo>
                <a:close/>
              </a:path>
              <a:path w="737235" h="803275">
                <a:moveTo>
                  <a:pt x="458624" y="0"/>
                </a:moveTo>
                <a:lnTo>
                  <a:pt x="412403" y="2769"/>
                </a:lnTo>
                <a:lnTo>
                  <a:pt x="368709" y="11072"/>
                </a:lnTo>
                <a:lnTo>
                  <a:pt x="327535" y="24905"/>
                </a:lnTo>
                <a:lnTo>
                  <a:pt x="288870" y="44260"/>
                </a:lnTo>
                <a:lnTo>
                  <a:pt x="253918" y="68959"/>
                </a:lnTo>
                <a:lnTo>
                  <a:pt x="223889" y="98781"/>
                </a:lnTo>
                <a:lnTo>
                  <a:pt x="198786" y="133729"/>
                </a:lnTo>
                <a:lnTo>
                  <a:pt x="196308" y="138652"/>
                </a:lnTo>
                <a:lnTo>
                  <a:pt x="196308" y="173806"/>
                </a:lnTo>
                <a:lnTo>
                  <a:pt x="311252" y="173806"/>
                </a:lnTo>
                <a:lnTo>
                  <a:pt x="315517" y="171750"/>
                </a:lnTo>
                <a:lnTo>
                  <a:pt x="339959" y="163955"/>
                </a:lnTo>
                <a:lnTo>
                  <a:pt x="366210" y="159274"/>
                </a:lnTo>
                <a:lnTo>
                  <a:pt x="394260" y="157712"/>
                </a:lnTo>
                <a:lnTo>
                  <a:pt x="711817" y="157712"/>
                </a:lnTo>
                <a:lnTo>
                  <a:pt x="706460" y="142424"/>
                </a:lnTo>
                <a:lnTo>
                  <a:pt x="668247" y="79879"/>
                </a:lnTo>
                <a:lnTo>
                  <a:pt x="614745" y="35412"/>
                </a:lnTo>
                <a:lnTo>
                  <a:pt x="545131" y="8863"/>
                </a:lnTo>
                <a:lnTo>
                  <a:pt x="503991" y="2217"/>
                </a:lnTo>
                <a:lnTo>
                  <a:pt x="458624" y="0"/>
                </a:lnTo>
                <a:close/>
              </a:path>
            </a:pathLst>
          </a:custGeom>
          <a:solidFill>
            <a:srgbClr val="D33C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552308" y="6146646"/>
            <a:ext cx="622935" cy="1038225"/>
          </a:xfrm>
          <a:custGeom>
            <a:avLst/>
            <a:gdLst/>
            <a:ahLst/>
            <a:cxnLst/>
            <a:rect l="l" t="t" r="r" b="b"/>
            <a:pathLst>
              <a:path w="622935" h="1038225">
                <a:moveTo>
                  <a:pt x="352439" y="0"/>
                </a:moveTo>
                <a:lnTo>
                  <a:pt x="151293" y="0"/>
                </a:lnTo>
                <a:lnTo>
                  <a:pt x="151293" y="234977"/>
                </a:lnTo>
                <a:lnTo>
                  <a:pt x="0" y="234977"/>
                </a:lnTo>
                <a:lnTo>
                  <a:pt x="0" y="386250"/>
                </a:lnTo>
                <a:lnTo>
                  <a:pt x="151293" y="386250"/>
                </a:lnTo>
                <a:lnTo>
                  <a:pt x="151293" y="729014"/>
                </a:lnTo>
                <a:lnTo>
                  <a:pt x="154381" y="786635"/>
                </a:lnTo>
                <a:lnTo>
                  <a:pt x="163646" y="838458"/>
                </a:lnTo>
                <a:lnTo>
                  <a:pt x="179092" y="884484"/>
                </a:lnTo>
                <a:lnTo>
                  <a:pt x="200721" y="924712"/>
                </a:lnTo>
                <a:lnTo>
                  <a:pt x="228537" y="959143"/>
                </a:lnTo>
                <a:lnTo>
                  <a:pt x="262646" y="987541"/>
                </a:lnTo>
                <a:lnTo>
                  <a:pt x="303191" y="1009622"/>
                </a:lnTo>
                <a:lnTo>
                  <a:pt x="350179" y="1025389"/>
                </a:lnTo>
                <a:lnTo>
                  <a:pt x="403611" y="1034847"/>
                </a:lnTo>
                <a:lnTo>
                  <a:pt x="463493" y="1037999"/>
                </a:lnTo>
                <a:lnTo>
                  <a:pt x="484546" y="1037396"/>
                </a:lnTo>
                <a:lnTo>
                  <a:pt x="527590" y="1032570"/>
                </a:lnTo>
                <a:lnTo>
                  <a:pt x="570754" y="1023114"/>
                </a:lnTo>
                <a:lnTo>
                  <a:pt x="607365" y="1010238"/>
                </a:lnTo>
                <a:lnTo>
                  <a:pt x="622797" y="1002587"/>
                </a:lnTo>
                <a:lnTo>
                  <a:pt x="592212" y="854549"/>
                </a:lnTo>
                <a:lnTo>
                  <a:pt x="542329" y="866612"/>
                </a:lnTo>
                <a:lnTo>
                  <a:pt x="530370" y="869084"/>
                </a:lnTo>
                <a:lnTo>
                  <a:pt x="518607" y="870847"/>
                </a:lnTo>
                <a:lnTo>
                  <a:pt x="507039" y="871904"/>
                </a:lnTo>
                <a:lnTo>
                  <a:pt x="495670" y="872256"/>
                </a:lnTo>
                <a:lnTo>
                  <a:pt x="460468" y="869840"/>
                </a:lnTo>
                <a:lnTo>
                  <a:pt x="405761" y="850522"/>
                </a:lnTo>
                <a:lnTo>
                  <a:pt x="371460" y="811898"/>
                </a:lnTo>
                <a:lnTo>
                  <a:pt x="354553" y="753961"/>
                </a:lnTo>
                <a:lnTo>
                  <a:pt x="352439" y="717747"/>
                </a:lnTo>
                <a:lnTo>
                  <a:pt x="352439" y="386250"/>
                </a:lnTo>
                <a:lnTo>
                  <a:pt x="590620" y="386250"/>
                </a:lnTo>
                <a:lnTo>
                  <a:pt x="590620" y="234977"/>
                </a:lnTo>
                <a:lnTo>
                  <a:pt x="352439" y="234977"/>
                </a:lnTo>
                <a:lnTo>
                  <a:pt x="352439" y="0"/>
                </a:lnTo>
                <a:close/>
              </a:path>
            </a:pathLst>
          </a:custGeom>
          <a:solidFill>
            <a:srgbClr val="D33C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229782" y="6365508"/>
            <a:ext cx="756920" cy="819150"/>
          </a:xfrm>
          <a:custGeom>
            <a:avLst/>
            <a:gdLst/>
            <a:ahLst/>
            <a:cxnLst/>
            <a:rect l="l" t="t" r="r" b="b"/>
            <a:pathLst>
              <a:path w="756920" h="819150">
                <a:moveTo>
                  <a:pt x="394302" y="0"/>
                </a:moveTo>
                <a:lnTo>
                  <a:pt x="338720" y="3272"/>
                </a:lnTo>
                <a:lnTo>
                  <a:pt x="286267" y="13085"/>
                </a:lnTo>
                <a:lnTo>
                  <a:pt x="236937" y="29437"/>
                </a:lnTo>
                <a:lnTo>
                  <a:pt x="190727" y="52323"/>
                </a:lnTo>
                <a:lnTo>
                  <a:pt x="148466" y="80936"/>
                </a:lnTo>
                <a:lnTo>
                  <a:pt x="111048" y="114475"/>
                </a:lnTo>
                <a:lnTo>
                  <a:pt x="78469" y="152942"/>
                </a:lnTo>
                <a:lnTo>
                  <a:pt x="50720" y="196339"/>
                </a:lnTo>
                <a:lnTo>
                  <a:pt x="28527" y="244117"/>
                </a:lnTo>
                <a:lnTo>
                  <a:pt x="12677" y="295720"/>
                </a:lnTo>
                <a:lnTo>
                  <a:pt x="3169" y="351141"/>
                </a:lnTo>
                <a:lnTo>
                  <a:pt x="0" y="410374"/>
                </a:lnTo>
                <a:lnTo>
                  <a:pt x="3271" y="471024"/>
                </a:lnTo>
                <a:lnTo>
                  <a:pt x="13084" y="527449"/>
                </a:lnTo>
                <a:lnTo>
                  <a:pt x="29433" y="579649"/>
                </a:lnTo>
                <a:lnTo>
                  <a:pt x="52312" y="627624"/>
                </a:lnTo>
                <a:lnTo>
                  <a:pt x="81231" y="670875"/>
                </a:lnTo>
                <a:lnTo>
                  <a:pt x="115683" y="708899"/>
                </a:lnTo>
                <a:lnTo>
                  <a:pt x="155666" y="741694"/>
                </a:lnTo>
                <a:lnTo>
                  <a:pt x="201177" y="769254"/>
                </a:lnTo>
                <a:lnTo>
                  <a:pt x="241275" y="787216"/>
                </a:lnTo>
                <a:lnTo>
                  <a:pt x="284334" y="801183"/>
                </a:lnTo>
                <a:lnTo>
                  <a:pt x="330357" y="811159"/>
                </a:lnTo>
                <a:lnTo>
                  <a:pt x="379346" y="817143"/>
                </a:lnTo>
                <a:lnTo>
                  <a:pt x="431306" y="819137"/>
                </a:lnTo>
                <a:lnTo>
                  <a:pt x="473943" y="817425"/>
                </a:lnTo>
                <a:lnTo>
                  <a:pt x="516586" y="812293"/>
                </a:lnTo>
                <a:lnTo>
                  <a:pt x="559237" y="803742"/>
                </a:lnTo>
                <a:lnTo>
                  <a:pt x="601897" y="791776"/>
                </a:lnTo>
                <a:lnTo>
                  <a:pt x="642728" y="776896"/>
                </a:lnTo>
                <a:lnTo>
                  <a:pt x="679938" y="759599"/>
                </a:lnTo>
                <a:lnTo>
                  <a:pt x="713530" y="739884"/>
                </a:lnTo>
                <a:lnTo>
                  <a:pt x="743506" y="717747"/>
                </a:lnTo>
                <a:lnTo>
                  <a:pt x="722038" y="666251"/>
                </a:lnTo>
                <a:lnTo>
                  <a:pt x="434499" y="666251"/>
                </a:lnTo>
                <a:lnTo>
                  <a:pt x="395888" y="664441"/>
                </a:lnTo>
                <a:lnTo>
                  <a:pt x="328309" y="649964"/>
                </a:lnTo>
                <a:lnTo>
                  <a:pt x="273691" y="621000"/>
                </a:lnTo>
                <a:lnTo>
                  <a:pt x="232644" y="577545"/>
                </a:lnTo>
                <a:lnTo>
                  <a:pt x="205275" y="519510"/>
                </a:lnTo>
                <a:lnTo>
                  <a:pt x="192816" y="455441"/>
                </a:lnTo>
                <a:lnTo>
                  <a:pt x="162539" y="455441"/>
                </a:lnTo>
                <a:lnTo>
                  <a:pt x="162539" y="339581"/>
                </a:lnTo>
                <a:lnTo>
                  <a:pt x="193435" y="339581"/>
                </a:lnTo>
                <a:lnTo>
                  <a:pt x="196123" y="319262"/>
                </a:lnTo>
                <a:lnTo>
                  <a:pt x="214852" y="256693"/>
                </a:lnTo>
                <a:lnTo>
                  <a:pt x="245413" y="206006"/>
                </a:lnTo>
                <a:lnTo>
                  <a:pt x="287268" y="168183"/>
                </a:lnTo>
                <a:lnTo>
                  <a:pt x="339756" y="144651"/>
                </a:lnTo>
                <a:lnTo>
                  <a:pt x="402312" y="136802"/>
                </a:lnTo>
                <a:lnTo>
                  <a:pt x="682565" y="136802"/>
                </a:lnTo>
                <a:lnTo>
                  <a:pt x="658800" y="106630"/>
                </a:lnTo>
                <a:lnTo>
                  <a:pt x="625361" y="74946"/>
                </a:lnTo>
                <a:lnTo>
                  <a:pt x="587385" y="48291"/>
                </a:lnTo>
                <a:lnTo>
                  <a:pt x="545131" y="27171"/>
                </a:lnTo>
                <a:lnTo>
                  <a:pt x="498865" y="12079"/>
                </a:lnTo>
                <a:lnTo>
                  <a:pt x="448588" y="3020"/>
                </a:lnTo>
                <a:lnTo>
                  <a:pt x="394302" y="0"/>
                </a:lnTo>
                <a:close/>
              </a:path>
              <a:path w="756920" h="819150">
                <a:moveTo>
                  <a:pt x="687151" y="582568"/>
                </a:moveTo>
                <a:lnTo>
                  <a:pt x="629637" y="620197"/>
                </a:lnTo>
                <a:lnTo>
                  <a:pt x="566485" y="646147"/>
                </a:lnTo>
                <a:lnTo>
                  <a:pt x="500492" y="661237"/>
                </a:lnTo>
                <a:lnTo>
                  <a:pt x="434499" y="666251"/>
                </a:lnTo>
                <a:lnTo>
                  <a:pt x="722038" y="666251"/>
                </a:lnTo>
                <a:lnTo>
                  <a:pt x="687151" y="582568"/>
                </a:lnTo>
                <a:close/>
              </a:path>
              <a:path w="756920" h="819150">
                <a:moveTo>
                  <a:pt x="193435" y="339581"/>
                </a:moveTo>
                <a:lnTo>
                  <a:pt x="162539" y="339581"/>
                </a:lnTo>
                <a:lnTo>
                  <a:pt x="162539" y="455441"/>
                </a:lnTo>
                <a:lnTo>
                  <a:pt x="192816" y="455441"/>
                </a:lnTo>
                <a:lnTo>
                  <a:pt x="191598" y="446283"/>
                </a:lnTo>
                <a:lnTo>
                  <a:pt x="189889" y="403935"/>
                </a:lnTo>
                <a:lnTo>
                  <a:pt x="189889" y="392668"/>
                </a:lnTo>
                <a:lnTo>
                  <a:pt x="191447" y="354612"/>
                </a:lnTo>
                <a:lnTo>
                  <a:pt x="193435" y="339581"/>
                </a:lnTo>
                <a:close/>
              </a:path>
              <a:path w="756920" h="819150">
                <a:moveTo>
                  <a:pt x="587604" y="339581"/>
                </a:moveTo>
                <a:lnTo>
                  <a:pt x="193435" y="339581"/>
                </a:lnTo>
                <a:lnTo>
                  <a:pt x="191447" y="354612"/>
                </a:lnTo>
                <a:lnTo>
                  <a:pt x="189889" y="392668"/>
                </a:lnTo>
                <a:lnTo>
                  <a:pt x="189889" y="403935"/>
                </a:lnTo>
                <a:lnTo>
                  <a:pt x="191598" y="446283"/>
                </a:lnTo>
                <a:lnTo>
                  <a:pt x="192816" y="455441"/>
                </a:lnTo>
                <a:lnTo>
                  <a:pt x="756385" y="455441"/>
                </a:lnTo>
                <a:lnTo>
                  <a:pt x="756385" y="395904"/>
                </a:lnTo>
                <a:lnTo>
                  <a:pt x="754874" y="363706"/>
                </a:lnTo>
                <a:lnTo>
                  <a:pt x="589018" y="363706"/>
                </a:lnTo>
                <a:lnTo>
                  <a:pt x="587604" y="339581"/>
                </a:lnTo>
                <a:close/>
              </a:path>
              <a:path w="756920" h="819150">
                <a:moveTo>
                  <a:pt x="682565" y="136802"/>
                </a:moveTo>
                <a:lnTo>
                  <a:pt x="402312" y="136802"/>
                </a:lnTo>
                <a:lnTo>
                  <a:pt x="444761" y="140474"/>
                </a:lnTo>
                <a:lnTo>
                  <a:pt x="481984" y="151491"/>
                </a:lnTo>
                <a:lnTo>
                  <a:pt x="540726" y="195543"/>
                </a:lnTo>
                <a:lnTo>
                  <a:pt x="561847" y="228083"/>
                </a:lnTo>
                <a:lnTo>
                  <a:pt x="576939" y="266957"/>
                </a:lnTo>
                <a:lnTo>
                  <a:pt x="585998" y="312166"/>
                </a:lnTo>
                <a:lnTo>
                  <a:pt x="589018" y="363706"/>
                </a:lnTo>
                <a:lnTo>
                  <a:pt x="614735" y="339581"/>
                </a:lnTo>
                <a:lnTo>
                  <a:pt x="753743" y="339581"/>
                </a:lnTo>
                <a:lnTo>
                  <a:pt x="753615" y="336869"/>
                </a:lnTo>
                <a:lnTo>
                  <a:pt x="745311" y="282054"/>
                </a:lnTo>
                <a:lnTo>
                  <a:pt x="731475" y="231455"/>
                </a:lnTo>
                <a:lnTo>
                  <a:pt x="712114" y="185072"/>
                </a:lnTo>
                <a:lnTo>
                  <a:pt x="687714" y="143339"/>
                </a:lnTo>
                <a:lnTo>
                  <a:pt x="682565" y="136802"/>
                </a:lnTo>
                <a:close/>
              </a:path>
              <a:path w="756920" h="819150">
                <a:moveTo>
                  <a:pt x="753743" y="339581"/>
                </a:moveTo>
                <a:lnTo>
                  <a:pt x="614735" y="339581"/>
                </a:lnTo>
                <a:lnTo>
                  <a:pt x="589018" y="363706"/>
                </a:lnTo>
                <a:lnTo>
                  <a:pt x="754874" y="363706"/>
                </a:lnTo>
                <a:lnTo>
                  <a:pt x="753743" y="339581"/>
                </a:lnTo>
                <a:close/>
              </a:path>
            </a:pathLst>
          </a:custGeom>
          <a:solidFill>
            <a:srgbClr val="D33C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45473" y="6360685"/>
            <a:ext cx="518795" cy="808355"/>
          </a:xfrm>
          <a:custGeom>
            <a:avLst/>
            <a:gdLst/>
            <a:ahLst/>
            <a:cxnLst/>
            <a:rect l="l" t="t" r="r" b="b"/>
            <a:pathLst>
              <a:path w="518795" h="808354">
                <a:moveTo>
                  <a:pt x="196308" y="20941"/>
                </a:moveTo>
                <a:lnTo>
                  <a:pt x="0" y="20941"/>
                </a:lnTo>
                <a:lnTo>
                  <a:pt x="0" y="807870"/>
                </a:lnTo>
                <a:lnTo>
                  <a:pt x="204370" y="807870"/>
                </a:lnTo>
                <a:lnTo>
                  <a:pt x="204370" y="384637"/>
                </a:lnTo>
                <a:lnTo>
                  <a:pt x="207486" y="341327"/>
                </a:lnTo>
                <a:lnTo>
                  <a:pt x="216837" y="303153"/>
                </a:lnTo>
                <a:lnTo>
                  <a:pt x="254254" y="242212"/>
                </a:lnTo>
                <a:lnTo>
                  <a:pt x="298789" y="210831"/>
                </a:lnTo>
                <a:lnTo>
                  <a:pt x="180245" y="210831"/>
                </a:lnTo>
                <a:lnTo>
                  <a:pt x="194222" y="165414"/>
                </a:lnTo>
                <a:lnTo>
                  <a:pt x="196308" y="161149"/>
                </a:lnTo>
                <a:lnTo>
                  <a:pt x="196308" y="20941"/>
                </a:lnTo>
                <a:close/>
              </a:path>
              <a:path w="518795" h="808354">
                <a:moveTo>
                  <a:pt x="196308" y="161149"/>
                </a:moveTo>
                <a:lnTo>
                  <a:pt x="194222" y="165414"/>
                </a:lnTo>
                <a:lnTo>
                  <a:pt x="180245" y="210831"/>
                </a:lnTo>
                <a:lnTo>
                  <a:pt x="196308" y="210831"/>
                </a:lnTo>
                <a:lnTo>
                  <a:pt x="196308" y="161149"/>
                </a:lnTo>
                <a:close/>
              </a:path>
              <a:path w="518795" h="808354">
                <a:moveTo>
                  <a:pt x="505324" y="0"/>
                </a:moveTo>
                <a:lnTo>
                  <a:pt x="444154" y="4827"/>
                </a:lnTo>
                <a:lnTo>
                  <a:pt x="392148" y="11527"/>
                </a:lnTo>
                <a:lnTo>
                  <a:pt x="345582" y="23545"/>
                </a:lnTo>
                <a:lnTo>
                  <a:pt x="304444" y="40889"/>
                </a:lnTo>
                <a:lnTo>
                  <a:pt x="268724" y="63568"/>
                </a:lnTo>
                <a:lnTo>
                  <a:pt x="238462" y="91780"/>
                </a:lnTo>
                <a:lnTo>
                  <a:pt x="213628" y="125730"/>
                </a:lnTo>
                <a:lnTo>
                  <a:pt x="196308" y="161149"/>
                </a:lnTo>
                <a:lnTo>
                  <a:pt x="196308" y="210831"/>
                </a:lnTo>
                <a:lnTo>
                  <a:pt x="298789" y="210831"/>
                </a:lnTo>
                <a:lnTo>
                  <a:pt x="316222" y="201779"/>
                </a:lnTo>
                <a:lnTo>
                  <a:pt x="356253" y="189253"/>
                </a:lnTo>
                <a:lnTo>
                  <a:pt x="402322" y="181858"/>
                </a:lnTo>
                <a:lnTo>
                  <a:pt x="518204" y="170602"/>
                </a:lnTo>
                <a:lnTo>
                  <a:pt x="505324" y="0"/>
                </a:lnTo>
                <a:close/>
              </a:path>
            </a:pathLst>
          </a:custGeom>
          <a:solidFill>
            <a:srgbClr val="D33C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776285" y="6381627"/>
            <a:ext cx="201295" cy="787400"/>
          </a:xfrm>
          <a:custGeom>
            <a:avLst/>
            <a:gdLst/>
            <a:ahLst/>
            <a:cxnLst/>
            <a:rect l="l" t="t" r="r" b="b"/>
            <a:pathLst>
              <a:path w="201295" h="787400">
                <a:moveTo>
                  <a:pt x="201177" y="0"/>
                </a:moveTo>
                <a:lnTo>
                  <a:pt x="0" y="0"/>
                </a:lnTo>
                <a:lnTo>
                  <a:pt x="0" y="786928"/>
                </a:lnTo>
                <a:lnTo>
                  <a:pt x="201177" y="786928"/>
                </a:lnTo>
                <a:lnTo>
                  <a:pt x="201177" y="0"/>
                </a:lnTo>
                <a:close/>
              </a:path>
            </a:pathLst>
          </a:custGeom>
          <a:solidFill>
            <a:srgbClr val="D33C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763447" y="6016309"/>
            <a:ext cx="225425" cy="196850"/>
          </a:xfrm>
          <a:custGeom>
            <a:avLst/>
            <a:gdLst/>
            <a:ahLst/>
            <a:cxnLst/>
            <a:rect l="l" t="t" r="r" b="b"/>
            <a:pathLst>
              <a:path w="225425" h="196850">
                <a:moveTo>
                  <a:pt x="225260" y="0"/>
                </a:moveTo>
                <a:lnTo>
                  <a:pt x="0" y="0"/>
                </a:lnTo>
                <a:lnTo>
                  <a:pt x="0" y="196329"/>
                </a:lnTo>
                <a:lnTo>
                  <a:pt x="225260" y="196329"/>
                </a:lnTo>
                <a:lnTo>
                  <a:pt x="225260" y="0"/>
                </a:lnTo>
                <a:close/>
              </a:path>
            </a:pathLst>
          </a:custGeom>
          <a:solidFill>
            <a:srgbClr val="D33C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143188" y="6365516"/>
            <a:ext cx="805180" cy="819150"/>
          </a:xfrm>
          <a:custGeom>
            <a:avLst/>
            <a:gdLst/>
            <a:ahLst/>
            <a:cxnLst/>
            <a:rect l="l" t="t" r="r" b="b"/>
            <a:pathLst>
              <a:path w="805179" h="819150">
                <a:moveTo>
                  <a:pt x="402322" y="0"/>
                </a:moveTo>
                <a:lnTo>
                  <a:pt x="343186" y="3120"/>
                </a:lnTo>
                <a:lnTo>
                  <a:pt x="288069" y="12478"/>
                </a:lnTo>
                <a:lnTo>
                  <a:pt x="236973" y="28068"/>
                </a:lnTo>
                <a:lnTo>
                  <a:pt x="189899" y="49883"/>
                </a:lnTo>
                <a:lnTo>
                  <a:pt x="147354" y="77450"/>
                </a:lnTo>
                <a:lnTo>
                  <a:pt x="109840" y="110240"/>
                </a:lnTo>
                <a:lnTo>
                  <a:pt x="77354" y="148255"/>
                </a:lnTo>
                <a:lnTo>
                  <a:pt x="49893" y="191502"/>
                </a:lnTo>
                <a:lnTo>
                  <a:pt x="28059" y="239482"/>
                </a:lnTo>
                <a:lnTo>
                  <a:pt x="12468" y="291684"/>
                </a:lnTo>
                <a:lnTo>
                  <a:pt x="3116" y="348107"/>
                </a:lnTo>
                <a:lnTo>
                  <a:pt x="0" y="408751"/>
                </a:lnTo>
                <a:lnTo>
                  <a:pt x="3064" y="468454"/>
                </a:lnTo>
                <a:lnTo>
                  <a:pt x="3116" y="469455"/>
                </a:lnTo>
                <a:lnTo>
                  <a:pt x="12468" y="526038"/>
                </a:lnTo>
                <a:lnTo>
                  <a:pt x="28059" y="578495"/>
                </a:lnTo>
                <a:lnTo>
                  <a:pt x="49893" y="626818"/>
                </a:lnTo>
                <a:lnTo>
                  <a:pt x="77354" y="670429"/>
                </a:lnTo>
                <a:lnTo>
                  <a:pt x="109840" y="708703"/>
                </a:lnTo>
                <a:lnTo>
                  <a:pt x="147354" y="741641"/>
                </a:lnTo>
                <a:lnTo>
                  <a:pt x="189899" y="769243"/>
                </a:lnTo>
                <a:lnTo>
                  <a:pt x="236973" y="791076"/>
                </a:lnTo>
                <a:lnTo>
                  <a:pt x="288069" y="806663"/>
                </a:lnTo>
                <a:lnTo>
                  <a:pt x="343186" y="816012"/>
                </a:lnTo>
                <a:lnTo>
                  <a:pt x="402322" y="819126"/>
                </a:lnTo>
                <a:lnTo>
                  <a:pt x="461454" y="816012"/>
                </a:lnTo>
                <a:lnTo>
                  <a:pt x="516571" y="806663"/>
                </a:lnTo>
                <a:lnTo>
                  <a:pt x="567670" y="791076"/>
                </a:lnTo>
                <a:lnTo>
                  <a:pt x="614745" y="769243"/>
                </a:lnTo>
                <a:lnTo>
                  <a:pt x="657296" y="741641"/>
                </a:lnTo>
                <a:lnTo>
                  <a:pt x="694820" y="708703"/>
                </a:lnTo>
                <a:lnTo>
                  <a:pt x="727308" y="670429"/>
                </a:lnTo>
                <a:lnTo>
                  <a:pt x="729943" y="666241"/>
                </a:lnTo>
                <a:lnTo>
                  <a:pt x="402322" y="666241"/>
                </a:lnTo>
                <a:lnTo>
                  <a:pt x="359472" y="662169"/>
                </a:lnTo>
                <a:lnTo>
                  <a:pt x="321047" y="649952"/>
                </a:lnTo>
                <a:lnTo>
                  <a:pt x="287052" y="629590"/>
                </a:lnTo>
                <a:lnTo>
                  <a:pt x="257489" y="601081"/>
                </a:lnTo>
                <a:lnTo>
                  <a:pt x="233559" y="564614"/>
                </a:lnTo>
                <a:lnTo>
                  <a:pt x="216461" y="520406"/>
                </a:lnTo>
                <a:lnTo>
                  <a:pt x="206200" y="468454"/>
                </a:lnTo>
                <a:lnTo>
                  <a:pt x="202779" y="408751"/>
                </a:lnTo>
                <a:lnTo>
                  <a:pt x="206200" y="348462"/>
                </a:lnTo>
                <a:lnTo>
                  <a:pt x="216461" y="296319"/>
                </a:lnTo>
                <a:lnTo>
                  <a:pt x="233559" y="252318"/>
                </a:lnTo>
                <a:lnTo>
                  <a:pt x="257489" y="216454"/>
                </a:lnTo>
                <a:lnTo>
                  <a:pt x="287052" y="188653"/>
                </a:lnTo>
                <a:lnTo>
                  <a:pt x="321047" y="168786"/>
                </a:lnTo>
                <a:lnTo>
                  <a:pt x="359472" y="156861"/>
                </a:lnTo>
                <a:lnTo>
                  <a:pt x="402322" y="152885"/>
                </a:lnTo>
                <a:lnTo>
                  <a:pt x="730246" y="152885"/>
                </a:lnTo>
                <a:lnTo>
                  <a:pt x="727308" y="148255"/>
                </a:lnTo>
                <a:lnTo>
                  <a:pt x="694820" y="110240"/>
                </a:lnTo>
                <a:lnTo>
                  <a:pt x="657296" y="77450"/>
                </a:lnTo>
                <a:lnTo>
                  <a:pt x="614745" y="49883"/>
                </a:lnTo>
                <a:lnTo>
                  <a:pt x="567670" y="28068"/>
                </a:lnTo>
                <a:lnTo>
                  <a:pt x="516571" y="12478"/>
                </a:lnTo>
                <a:lnTo>
                  <a:pt x="461454" y="3120"/>
                </a:lnTo>
                <a:lnTo>
                  <a:pt x="402322" y="0"/>
                </a:lnTo>
                <a:close/>
              </a:path>
              <a:path w="805179" h="819150">
                <a:moveTo>
                  <a:pt x="730246" y="152885"/>
                </a:moveTo>
                <a:lnTo>
                  <a:pt x="402322" y="152885"/>
                </a:lnTo>
                <a:lnTo>
                  <a:pt x="445172" y="156861"/>
                </a:lnTo>
                <a:lnTo>
                  <a:pt x="483597" y="168786"/>
                </a:lnTo>
                <a:lnTo>
                  <a:pt x="517593" y="188653"/>
                </a:lnTo>
                <a:lnTo>
                  <a:pt x="547156" y="216454"/>
                </a:lnTo>
                <a:lnTo>
                  <a:pt x="571092" y="252318"/>
                </a:lnTo>
                <a:lnTo>
                  <a:pt x="588204" y="296319"/>
                </a:lnTo>
                <a:lnTo>
                  <a:pt x="598410" y="348107"/>
                </a:lnTo>
                <a:lnTo>
                  <a:pt x="601908" y="408751"/>
                </a:lnTo>
                <a:lnTo>
                  <a:pt x="598480" y="468454"/>
                </a:lnTo>
                <a:lnTo>
                  <a:pt x="588204" y="520406"/>
                </a:lnTo>
                <a:lnTo>
                  <a:pt x="571092" y="564614"/>
                </a:lnTo>
                <a:lnTo>
                  <a:pt x="547156" y="601081"/>
                </a:lnTo>
                <a:lnTo>
                  <a:pt x="517593" y="629590"/>
                </a:lnTo>
                <a:lnTo>
                  <a:pt x="483597" y="649952"/>
                </a:lnTo>
                <a:lnTo>
                  <a:pt x="445172" y="662169"/>
                </a:lnTo>
                <a:lnTo>
                  <a:pt x="402322" y="666241"/>
                </a:lnTo>
                <a:lnTo>
                  <a:pt x="729943" y="666241"/>
                </a:lnTo>
                <a:lnTo>
                  <a:pt x="754751" y="626818"/>
                </a:lnTo>
                <a:lnTo>
                  <a:pt x="776586" y="578495"/>
                </a:lnTo>
                <a:lnTo>
                  <a:pt x="792177" y="526038"/>
                </a:lnTo>
                <a:lnTo>
                  <a:pt x="801529" y="469455"/>
                </a:lnTo>
                <a:lnTo>
                  <a:pt x="804645" y="408751"/>
                </a:lnTo>
                <a:lnTo>
                  <a:pt x="801547" y="348462"/>
                </a:lnTo>
                <a:lnTo>
                  <a:pt x="801529" y="348107"/>
                </a:lnTo>
                <a:lnTo>
                  <a:pt x="792177" y="291684"/>
                </a:lnTo>
                <a:lnTo>
                  <a:pt x="776586" y="239482"/>
                </a:lnTo>
                <a:lnTo>
                  <a:pt x="754751" y="191502"/>
                </a:lnTo>
                <a:lnTo>
                  <a:pt x="730246" y="152885"/>
                </a:lnTo>
                <a:close/>
              </a:path>
            </a:pathLst>
          </a:custGeom>
          <a:solidFill>
            <a:srgbClr val="D33C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113598" y="6360685"/>
            <a:ext cx="518795" cy="808355"/>
          </a:xfrm>
          <a:custGeom>
            <a:avLst/>
            <a:gdLst/>
            <a:ahLst/>
            <a:cxnLst/>
            <a:rect l="l" t="t" r="r" b="b"/>
            <a:pathLst>
              <a:path w="518795" h="808354">
                <a:moveTo>
                  <a:pt x="196318" y="20941"/>
                </a:moveTo>
                <a:lnTo>
                  <a:pt x="0" y="20941"/>
                </a:lnTo>
                <a:lnTo>
                  <a:pt x="0" y="807870"/>
                </a:lnTo>
                <a:lnTo>
                  <a:pt x="204370" y="807870"/>
                </a:lnTo>
                <a:lnTo>
                  <a:pt x="204370" y="384637"/>
                </a:lnTo>
                <a:lnTo>
                  <a:pt x="207486" y="341327"/>
                </a:lnTo>
                <a:lnTo>
                  <a:pt x="216837" y="303153"/>
                </a:lnTo>
                <a:lnTo>
                  <a:pt x="254254" y="242212"/>
                </a:lnTo>
                <a:lnTo>
                  <a:pt x="298789" y="210831"/>
                </a:lnTo>
                <a:lnTo>
                  <a:pt x="180245" y="210831"/>
                </a:lnTo>
                <a:lnTo>
                  <a:pt x="194222" y="165414"/>
                </a:lnTo>
                <a:lnTo>
                  <a:pt x="196318" y="161128"/>
                </a:lnTo>
                <a:lnTo>
                  <a:pt x="196318" y="20941"/>
                </a:lnTo>
                <a:close/>
              </a:path>
              <a:path w="518795" h="808354">
                <a:moveTo>
                  <a:pt x="196318" y="161128"/>
                </a:moveTo>
                <a:lnTo>
                  <a:pt x="194222" y="165414"/>
                </a:lnTo>
                <a:lnTo>
                  <a:pt x="180245" y="210831"/>
                </a:lnTo>
                <a:lnTo>
                  <a:pt x="196318" y="210831"/>
                </a:lnTo>
                <a:lnTo>
                  <a:pt x="196318" y="161128"/>
                </a:lnTo>
                <a:close/>
              </a:path>
              <a:path w="518795" h="808354">
                <a:moveTo>
                  <a:pt x="505324" y="0"/>
                </a:moveTo>
                <a:lnTo>
                  <a:pt x="444154" y="4827"/>
                </a:lnTo>
                <a:lnTo>
                  <a:pt x="392148" y="11527"/>
                </a:lnTo>
                <a:lnTo>
                  <a:pt x="345582" y="23545"/>
                </a:lnTo>
                <a:lnTo>
                  <a:pt x="304444" y="40889"/>
                </a:lnTo>
                <a:lnTo>
                  <a:pt x="268724" y="63568"/>
                </a:lnTo>
                <a:lnTo>
                  <a:pt x="238462" y="91780"/>
                </a:lnTo>
                <a:lnTo>
                  <a:pt x="213628" y="125730"/>
                </a:lnTo>
                <a:lnTo>
                  <a:pt x="196318" y="161128"/>
                </a:lnTo>
                <a:lnTo>
                  <a:pt x="196318" y="210831"/>
                </a:lnTo>
                <a:lnTo>
                  <a:pt x="298789" y="210831"/>
                </a:lnTo>
                <a:lnTo>
                  <a:pt x="316222" y="201779"/>
                </a:lnTo>
                <a:lnTo>
                  <a:pt x="356253" y="189253"/>
                </a:lnTo>
                <a:lnTo>
                  <a:pt x="402322" y="181858"/>
                </a:lnTo>
                <a:lnTo>
                  <a:pt x="518204" y="170602"/>
                </a:lnTo>
                <a:lnTo>
                  <a:pt x="505324" y="0"/>
                </a:lnTo>
                <a:close/>
              </a:path>
            </a:pathLst>
          </a:custGeom>
          <a:solidFill>
            <a:srgbClr val="D33C4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82676" y="3207865"/>
            <a:ext cx="2231408" cy="2463800"/>
          </a:xfrm>
          <a:prstGeom prst="rect">
            <a:avLst/>
          </a:prstGeom>
        </p:spPr>
      </p:pic>
      <p:grpSp>
        <p:nvGrpSpPr>
          <p:cNvPr id="12" name="object 12"/>
          <p:cNvGrpSpPr/>
          <p:nvPr/>
        </p:nvGrpSpPr>
        <p:grpSpPr>
          <a:xfrm>
            <a:off x="3740117" y="7907710"/>
            <a:ext cx="2316480" cy="201295"/>
            <a:chOff x="3740117" y="7907710"/>
            <a:chExt cx="2316480" cy="201295"/>
          </a:xfrm>
        </p:grpSpPr>
        <p:sp>
          <p:nvSpPr>
            <p:cNvPr id="13" name="object 13"/>
            <p:cNvSpPr/>
            <p:nvPr/>
          </p:nvSpPr>
          <p:spPr>
            <a:xfrm>
              <a:off x="3740117" y="7907710"/>
              <a:ext cx="1158875" cy="201295"/>
            </a:xfrm>
            <a:custGeom>
              <a:avLst/>
              <a:gdLst/>
              <a:ahLst/>
              <a:cxnLst/>
              <a:rect l="l" t="t" r="r" b="b"/>
              <a:pathLst>
                <a:path w="1158875" h="201295">
                  <a:moveTo>
                    <a:pt x="1158676" y="0"/>
                  </a:moveTo>
                  <a:lnTo>
                    <a:pt x="0" y="0"/>
                  </a:lnTo>
                  <a:lnTo>
                    <a:pt x="0" y="200883"/>
                  </a:lnTo>
                  <a:lnTo>
                    <a:pt x="1158676" y="200883"/>
                  </a:lnTo>
                  <a:lnTo>
                    <a:pt x="1158676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898800" y="7907733"/>
              <a:ext cx="579120" cy="201295"/>
            </a:xfrm>
            <a:custGeom>
              <a:avLst/>
              <a:gdLst/>
              <a:ahLst/>
              <a:cxnLst/>
              <a:rect l="l" t="t" r="r" b="b"/>
              <a:pathLst>
                <a:path w="579120" h="201295">
                  <a:moveTo>
                    <a:pt x="578820" y="0"/>
                  </a:moveTo>
                  <a:lnTo>
                    <a:pt x="0" y="0"/>
                  </a:lnTo>
                  <a:lnTo>
                    <a:pt x="0" y="200862"/>
                  </a:lnTo>
                  <a:lnTo>
                    <a:pt x="578820" y="200862"/>
                  </a:lnTo>
                  <a:lnTo>
                    <a:pt x="578820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477650" y="7907733"/>
              <a:ext cx="579120" cy="201295"/>
            </a:xfrm>
            <a:custGeom>
              <a:avLst/>
              <a:gdLst/>
              <a:ahLst/>
              <a:cxnLst/>
              <a:rect l="l" t="t" r="r" b="b"/>
              <a:pathLst>
                <a:path w="579120" h="201295">
                  <a:moveTo>
                    <a:pt x="578820" y="0"/>
                  </a:moveTo>
                  <a:lnTo>
                    <a:pt x="0" y="0"/>
                  </a:lnTo>
                  <a:lnTo>
                    <a:pt x="0" y="200862"/>
                  </a:lnTo>
                  <a:lnTo>
                    <a:pt x="578820" y="200862"/>
                  </a:lnTo>
                  <a:lnTo>
                    <a:pt x="578820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/>
          <p:nvPr/>
        </p:nvSpPr>
        <p:spPr>
          <a:xfrm>
            <a:off x="14027577" y="2755843"/>
            <a:ext cx="1287780" cy="791845"/>
          </a:xfrm>
          <a:custGeom>
            <a:avLst/>
            <a:gdLst/>
            <a:ahLst/>
            <a:cxnLst/>
            <a:rect l="l" t="t" r="r" b="b"/>
            <a:pathLst>
              <a:path w="1287780" h="791845">
                <a:moveTo>
                  <a:pt x="860425" y="0"/>
                </a:moveTo>
                <a:lnTo>
                  <a:pt x="808674" y="1288"/>
                </a:lnTo>
                <a:lnTo>
                  <a:pt x="757593" y="5114"/>
                </a:lnTo>
                <a:lnTo>
                  <a:pt x="707244" y="11416"/>
                </a:lnTo>
                <a:lnTo>
                  <a:pt x="657687" y="20132"/>
                </a:lnTo>
                <a:lnTo>
                  <a:pt x="608983" y="31201"/>
                </a:lnTo>
                <a:lnTo>
                  <a:pt x="561194" y="44561"/>
                </a:lnTo>
                <a:lnTo>
                  <a:pt x="514380" y="60152"/>
                </a:lnTo>
                <a:lnTo>
                  <a:pt x="468603" y="77913"/>
                </a:lnTo>
                <a:lnTo>
                  <a:pt x="423924" y="97781"/>
                </a:lnTo>
                <a:lnTo>
                  <a:pt x="380403" y="119695"/>
                </a:lnTo>
                <a:lnTo>
                  <a:pt x="338102" y="143594"/>
                </a:lnTo>
                <a:lnTo>
                  <a:pt x="297083" y="169418"/>
                </a:lnTo>
                <a:lnTo>
                  <a:pt x="257405" y="197104"/>
                </a:lnTo>
                <a:lnTo>
                  <a:pt x="219130" y="226591"/>
                </a:lnTo>
                <a:lnTo>
                  <a:pt x="182320" y="257818"/>
                </a:lnTo>
                <a:lnTo>
                  <a:pt x="147035" y="290723"/>
                </a:lnTo>
                <a:lnTo>
                  <a:pt x="113336" y="325246"/>
                </a:lnTo>
                <a:lnTo>
                  <a:pt x="81285" y="361325"/>
                </a:lnTo>
                <a:lnTo>
                  <a:pt x="50942" y="398898"/>
                </a:lnTo>
                <a:lnTo>
                  <a:pt x="26606" y="437038"/>
                </a:lnTo>
                <a:lnTo>
                  <a:pt x="10273" y="476897"/>
                </a:lnTo>
                <a:lnTo>
                  <a:pt x="1538" y="517645"/>
                </a:lnTo>
                <a:lnTo>
                  <a:pt x="0" y="558451"/>
                </a:lnTo>
                <a:lnTo>
                  <a:pt x="5252" y="598485"/>
                </a:lnTo>
                <a:lnTo>
                  <a:pt x="16891" y="636919"/>
                </a:lnTo>
                <a:lnTo>
                  <a:pt x="34515" y="672920"/>
                </a:lnTo>
                <a:lnTo>
                  <a:pt x="57717" y="705661"/>
                </a:lnTo>
                <a:lnTo>
                  <a:pt x="86096" y="734310"/>
                </a:lnTo>
                <a:lnTo>
                  <a:pt x="119247" y="758037"/>
                </a:lnTo>
                <a:lnTo>
                  <a:pt x="156765" y="776012"/>
                </a:lnTo>
                <a:lnTo>
                  <a:pt x="198248" y="787407"/>
                </a:lnTo>
                <a:lnTo>
                  <a:pt x="243292" y="791389"/>
                </a:lnTo>
                <a:lnTo>
                  <a:pt x="891953" y="791389"/>
                </a:lnTo>
                <a:lnTo>
                  <a:pt x="934346" y="789562"/>
                </a:lnTo>
                <a:lnTo>
                  <a:pt x="974378" y="784221"/>
                </a:lnTo>
                <a:lnTo>
                  <a:pt x="1012041" y="775574"/>
                </a:lnTo>
                <a:lnTo>
                  <a:pt x="1080229" y="749196"/>
                </a:lnTo>
                <a:lnTo>
                  <a:pt x="1138850" y="712099"/>
                </a:lnTo>
                <a:lnTo>
                  <a:pt x="1187842" y="665951"/>
                </a:lnTo>
                <a:lnTo>
                  <a:pt x="1227144" y="612420"/>
                </a:lnTo>
                <a:lnTo>
                  <a:pt x="1256695" y="553176"/>
                </a:lnTo>
                <a:lnTo>
                  <a:pt x="1276432" y="489888"/>
                </a:lnTo>
                <a:lnTo>
                  <a:pt x="1286296" y="424225"/>
                </a:lnTo>
                <a:lnTo>
                  <a:pt x="1287505" y="391024"/>
                </a:lnTo>
                <a:lnTo>
                  <a:pt x="1286224" y="357856"/>
                </a:lnTo>
                <a:lnTo>
                  <a:pt x="1276155" y="292449"/>
                </a:lnTo>
                <a:lnTo>
                  <a:pt x="1256028" y="229674"/>
                </a:lnTo>
                <a:lnTo>
                  <a:pt x="1225781" y="171199"/>
                </a:lnTo>
                <a:lnTo>
                  <a:pt x="1185354" y="118694"/>
                </a:lnTo>
                <a:lnTo>
                  <a:pt x="1134685" y="73827"/>
                </a:lnTo>
                <a:lnTo>
                  <a:pt x="1073712" y="38268"/>
                </a:lnTo>
                <a:lnTo>
                  <a:pt x="1002375" y="13685"/>
                </a:lnTo>
                <a:lnTo>
                  <a:pt x="962800" y="6032"/>
                </a:lnTo>
                <a:lnTo>
                  <a:pt x="920611" y="1748"/>
                </a:lnTo>
                <a:lnTo>
                  <a:pt x="875554" y="109"/>
                </a:lnTo>
                <a:lnTo>
                  <a:pt x="860425" y="0"/>
                </a:lnTo>
                <a:close/>
              </a:path>
            </a:pathLst>
          </a:custGeom>
          <a:solidFill>
            <a:srgbClr val="6DB66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object 17"/>
          <p:cNvGrpSpPr/>
          <p:nvPr/>
        </p:nvGrpSpPr>
        <p:grpSpPr>
          <a:xfrm>
            <a:off x="12587942" y="2580086"/>
            <a:ext cx="2914650" cy="2874010"/>
            <a:chOff x="12587942" y="2580086"/>
            <a:chExt cx="2914650" cy="2874010"/>
          </a:xfrm>
        </p:grpSpPr>
        <p:sp>
          <p:nvSpPr>
            <p:cNvPr id="18" name="object 18"/>
            <p:cNvSpPr/>
            <p:nvPr/>
          </p:nvSpPr>
          <p:spPr>
            <a:xfrm>
              <a:off x="14494119" y="3637318"/>
              <a:ext cx="1008380" cy="1197610"/>
            </a:xfrm>
            <a:custGeom>
              <a:avLst/>
              <a:gdLst/>
              <a:ahLst/>
              <a:cxnLst/>
              <a:rect l="l" t="t" r="r" b="b"/>
              <a:pathLst>
                <a:path w="1008380" h="1197610">
                  <a:moveTo>
                    <a:pt x="230974" y="0"/>
                  </a:moveTo>
                  <a:lnTo>
                    <a:pt x="189696" y="5728"/>
                  </a:lnTo>
                  <a:lnTo>
                    <a:pt x="150824" y="18237"/>
                  </a:lnTo>
                  <a:lnTo>
                    <a:pt x="115000" y="36865"/>
                  </a:lnTo>
                  <a:lnTo>
                    <a:pt x="82866" y="60947"/>
                  </a:lnTo>
                  <a:lnTo>
                    <a:pt x="55063" y="89820"/>
                  </a:lnTo>
                  <a:lnTo>
                    <a:pt x="32233" y="122821"/>
                  </a:lnTo>
                  <a:lnTo>
                    <a:pt x="15018" y="159287"/>
                  </a:lnTo>
                  <a:lnTo>
                    <a:pt x="4059" y="198553"/>
                  </a:lnTo>
                  <a:lnTo>
                    <a:pt x="0" y="239957"/>
                  </a:lnTo>
                  <a:lnTo>
                    <a:pt x="3480" y="282836"/>
                  </a:lnTo>
                  <a:lnTo>
                    <a:pt x="15142" y="326525"/>
                  </a:lnTo>
                  <a:lnTo>
                    <a:pt x="236999" y="936067"/>
                  </a:lnTo>
                  <a:lnTo>
                    <a:pt x="253215" y="975279"/>
                  </a:lnTo>
                  <a:lnTo>
                    <a:pt x="271926" y="1011071"/>
                  </a:lnTo>
                  <a:lnTo>
                    <a:pt x="292933" y="1043505"/>
                  </a:lnTo>
                  <a:lnTo>
                    <a:pt x="341041" y="1098561"/>
                  </a:lnTo>
                  <a:lnTo>
                    <a:pt x="395951" y="1140959"/>
                  </a:lnTo>
                  <a:lnTo>
                    <a:pt x="456072" y="1171213"/>
                  </a:lnTo>
                  <a:lnTo>
                    <a:pt x="519816" y="1189836"/>
                  </a:lnTo>
                  <a:lnTo>
                    <a:pt x="585594" y="1197342"/>
                  </a:lnTo>
                  <a:lnTo>
                    <a:pt x="618748" y="1197087"/>
                  </a:lnTo>
                  <a:lnTo>
                    <a:pt x="684596" y="1188878"/>
                  </a:lnTo>
                  <a:lnTo>
                    <a:pt x="748504" y="1170836"/>
                  </a:lnTo>
                  <a:lnTo>
                    <a:pt x="808883" y="1143472"/>
                  </a:lnTo>
                  <a:lnTo>
                    <a:pt x="864143" y="1107300"/>
                  </a:lnTo>
                  <a:lnTo>
                    <a:pt x="912696" y="1062833"/>
                  </a:lnTo>
                  <a:lnTo>
                    <a:pt x="952952" y="1010585"/>
                  </a:lnTo>
                  <a:lnTo>
                    <a:pt x="983322" y="951069"/>
                  </a:lnTo>
                  <a:lnTo>
                    <a:pt x="1002217" y="884797"/>
                  </a:lnTo>
                  <a:lnTo>
                    <a:pt x="1008047" y="812284"/>
                  </a:lnTo>
                  <a:lnTo>
                    <a:pt x="1005566" y="773847"/>
                  </a:lnTo>
                  <a:lnTo>
                    <a:pt x="999223" y="734042"/>
                  </a:lnTo>
                  <a:lnTo>
                    <a:pt x="988819" y="692933"/>
                  </a:lnTo>
                  <a:lnTo>
                    <a:pt x="974949" y="650024"/>
                  </a:lnTo>
                  <a:lnTo>
                    <a:pt x="950966" y="587583"/>
                  </a:lnTo>
                  <a:lnTo>
                    <a:pt x="929900" y="540891"/>
                  </a:lnTo>
                  <a:lnTo>
                    <a:pt x="906758" y="495733"/>
                  </a:lnTo>
                  <a:lnTo>
                    <a:pt x="881618" y="452145"/>
                  </a:lnTo>
                  <a:lnTo>
                    <a:pt x="854558" y="410164"/>
                  </a:lnTo>
                  <a:lnTo>
                    <a:pt x="825658" y="369826"/>
                  </a:lnTo>
                  <a:lnTo>
                    <a:pt x="794996" y="331167"/>
                  </a:lnTo>
                  <a:lnTo>
                    <a:pt x="762650" y="294225"/>
                  </a:lnTo>
                  <a:lnTo>
                    <a:pt x="728699" y="259035"/>
                  </a:lnTo>
                  <a:lnTo>
                    <a:pt x="693221" y="225634"/>
                  </a:lnTo>
                  <a:lnTo>
                    <a:pt x="656295" y="194059"/>
                  </a:lnTo>
                  <a:lnTo>
                    <a:pt x="618000" y="164345"/>
                  </a:lnTo>
                  <a:lnTo>
                    <a:pt x="578413" y="136530"/>
                  </a:lnTo>
                  <a:lnTo>
                    <a:pt x="537614" y="110649"/>
                  </a:lnTo>
                  <a:lnTo>
                    <a:pt x="495681" y="86739"/>
                  </a:lnTo>
                  <a:lnTo>
                    <a:pt x="452693" y="64837"/>
                  </a:lnTo>
                  <a:lnTo>
                    <a:pt x="408728" y="44979"/>
                  </a:lnTo>
                  <a:lnTo>
                    <a:pt x="363864" y="27201"/>
                  </a:lnTo>
                  <a:lnTo>
                    <a:pt x="318180" y="11540"/>
                  </a:lnTo>
                  <a:lnTo>
                    <a:pt x="274016" y="1716"/>
                  </a:lnTo>
                  <a:lnTo>
                    <a:pt x="230974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3556377" y="4273033"/>
              <a:ext cx="1043940" cy="1181100"/>
            </a:xfrm>
            <a:custGeom>
              <a:avLst/>
              <a:gdLst/>
              <a:ahLst/>
              <a:cxnLst/>
              <a:rect l="l" t="t" r="r" b="b"/>
              <a:pathLst>
                <a:path w="1043940" h="1181100">
                  <a:moveTo>
                    <a:pt x="800041" y="0"/>
                  </a:moveTo>
                  <a:lnTo>
                    <a:pt x="759394" y="3132"/>
                  </a:lnTo>
                  <a:lnTo>
                    <a:pt x="719098" y="13479"/>
                  </a:lnTo>
                  <a:lnTo>
                    <a:pt x="679996" y="31416"/>
                  </a:lnTo>
                  <a:lnTo>
                    <a:pt x="642930" y="57318"/>
                  </a:lnTo>
                  <a:lnTo>
                    <a:pt x="146034" y="474269"/>
                  </a:lnTo>
                  <a:lnTo>
                    <a:pt x="114733" y="502919"/>
                  </a:lnTo>
                  <a:lnTo>
                    <a:pt x="87500" y="532743"/>
                  </a:lnTo>
                  <a:lnTo>
                    <a:pt x="64207" y="563577"/>
                  </a:lnTo>
                  <a:lnTo>
                    <a:pt x="28927" y="627614"/>
                  </a:lnTo>
                  <a:lnTo>
                    <a:pt x="7866" y="693714"/>
                  </a:lnTo>
                  <a:lnTo>
                    <a:pt x="0" y="760558"/>
                  </a:lnTo>
                  <a:lnTo>
                    <a:pt x="693" y="793847"/>
                  </a:lnTo>
                  <a:lnTo>
                    <a:pt x="10694" y="859336"/>
                  </a:lnTo>
                  <a:lnTo>
                    <a:pt x="31325" y="922274"/>
                  </a:lnTo>
                  <a:lnTo>
                    <a:pt x="61559" y="981343"/>
                  </a:lnTo>
                  <a:lnTo>
                    <a:pt x="100371" y="1035226"/>
                  </a:lnTo>
                  <a:lnTo>
                    <a:pt x="146736" y="1082605"/>
                  </a:lnTo>
                  <a:lnTo>
                    <a:pt x="199626" y="1122161"/>
                  </a:lnTo>
                  <a:lnTo>
                    <a:pt x="258018" y="1152577"/>
                  </a:lnTo>
                  <a:lnTo>
                    <a:pt x="320884" y="1172535"/>
                  </a:lnTo>
                  <a:lnTo>
                    <a:pt x="387199" y="1180717"/>
                  </a:lnTo>
                  <a:lnTo>
                    <a:pt x="421329" y="1179980"/>
                  </a:lnTo>
                  <a:lnTo>
                    <a:pt x="490894" y="1168027"/>
                  </a:lnTo>
                  <a:lnTo>
                    <a:pt x="561344" y="1141003"/>
                  </a:lnTo>
                  <a:lnTo>
                    <a:pt x="596580" y="1121428"/>
                  </a:lnTo>
                  <a:lnTo>
                    <a:pt x="631652" y="1097590"/>
                  </a:lnTo>
                  <a:lnTo>
                    <a:pt x="667218" y="1069878"/>
                  </a:lnTo>
                  <a:lnTo>
                    <a:pt x="717691" y="1025988"/>
                  </a:lnTo>
                  <a:lnTo>
                    <a:pt x="754361" y="990223"/>
                  </a:lnTo>
                  <a:lnTo>
                    <a:pt x="788881" y="953031"/>
                  </a:lnTo>
                  <a:lnTo>
                    <a:pt x="821241" y="914499"/>
                  </a:lnTo>
                  <a:lnTo>
                    <a:pt x="851436" y="874713"/>
                  </a:lnTo>
                  <a:lnTo>
                    <a:pt x="879456" y="833760"/>
                  </a:lnTo>
                  <a:lnTo>
                    <a:pt x="905296" y="791725"/>
                  </a:lnTo>
                  <a:lnTo>
                    <a:pt x="928948" y="748695"/>
                  </a:lnTo>
                  <a:lnTo>
                    <a:pt x="950404" y="704756"/>
                  </a:lnTo>
                  <a:lnTo>
                    <a:pt x="969657" y="659994"/>
                  </a:lnTo>
                  <a:lnTo>
                    <a:pt x="986699" y="614495"/>
                  </a:lnTo>
                  <a:lnTo>
                    <a:pt x="1001523" y="568346"/>
                  </a:lnTo>
                  <a:lnTo>
                    <a:pt x="1014122" y="521633"/>
                  </a:lnTo>
                  <a:lnTo>
                    <a:pt x="1024489" y="474443"/>
                  </a:lnTo>
                  <a:lnTo>
                    <a:pt x="1032615" y="426860"/>
                  </a:lnTo>
                  <a:lnTo>
                    <a:pt x="1038494" y="378973"/>
                  </a:lnTo>
                  <a:lnTo>
                    <a:pt x="1042118" y="330866"/>
                  </a:lnTo>
                  <a:lnTo>
                    <a:pt x="1043480" y="282626"/>
                  </a:lnTo>
                  <a:lnTo>
                    <a:pt x="1042572" y="234339"/>
                  </a:lnTo>
                  <a:lnTo>
                    <a:pt x="1036697" y="189480"/>
                  </a:lnTo>
                  <a:lnTo>
                    <a:pt x="1023587" y="148448"/>
                  </a:lnTo>
                  <a:lnTo>
                    <a:pt x="1004085" y="111620"/>
                  </a:lnTo>
                  <a:lnTo>
                    <a:pt x="979034" y="79372"/>
                  </a:lnTo>
                  <a:lnTo>
                    <a:pt x="949277" y="52080"/>
                  </a:lnTo>
                  <a:lnTo>
                    <a:pt x="915656" y="30120"/>
                  </a:lnTo>
                  <a:lnTo>
                    <a:pt x="879014" y="13870"/>
                  </a:lnTo>
                  <a:lnTo>
                    <a:pt x="840195" y="3704"/>
                  </a:lnTo>
                  <a:lnTo>
                    <a:pt x="800041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2587942" y="3782253"/>
              <a:ext cx="1282700" cy="895985"/>
            </a:xfrm>
            <a:custGeom>
              <a:avLst/>
              <a:gdLst/>
              <a:ahLst/>
              <a:cxnLst/>
              <a:rect l="l" t="t" r="r" b="b"/>
              <a:pathLst>
                <a:path w="1282700" h="895985">
                  <a:moveTo>
                    <a:pt x="379973" y="0"/>
                  </a:moveTo>
                  <a:lnTo>
                    <a:pt x="312453" y="9319"/>
                  </a:lnTo>
                  <a:lnTo>
                    <a:pt x="249189" y="30585"/>
                  </a:lnTo>
                  <a:lnTo>
                    <a:pt x="191070" y="62382"/>
                  </a:lnTo>
                  <a:lnTo>
                    <a:pt x="138984" y="103295"/>
                  </a:lnTo>
                  <a:lnTo>
                    <a:pt x="93817" y="151909"/>
                  </a:lnTo>
                  <a:lnTo>
                    <a:pt x="56458" y="206810"/>
                  </a:lnTo>
                  <a:lnTo>
                    <a:pt x="27794" y="266584"/>
                  </a:lnTo>
                  <a:lnTo>
                    <a:pt x="8713" y="329814"/>
                  </a:lnTo>
                  <a:lnTo>
                    <a:pt x="101" y="395087"/>
                  </a:lnTo>
                  <a:lnTo>
                    <a:pt x="0" y="428048"/>
                  </a:lnTo>
                  <a:lnTo>
                    <a:pt x="2848" y="460988"/>
                  </a:lnTo>
                  <a:lnTo>
                    <a:pt x="17840" y="526102"/>
                  </a:lnTo>
                  <a:lnTo>
                    <a:pt x="45965" y="589015"/>
                  </a:lnTo>
                  <a:lnTo>
                    <a:pt x="88111" y="648311"/>
                  </a:lnTo>
                  <a:lnTo>
                    <a:pt x="114719" y="676161"/>
                  </a:lnTo>
                  <a:lnTo>
                    <a:pt x="145165" y="702576"/>
                  </a:lnTo>
                  <a:lnTo>
                    <a:pt x="179560" y="727380"/>
                  </a:lnTo>
                  <a:lnTo>
                    <a:pt x="217764" y="751322"/>
                  </a:lnTo>
                  <a:lnTo>
                    <a:pt x="276276" y="783740"/>
                  </a:lnTo>
                  <a:lnTo>
                    <a:pt x="322425" y="805968"/>
                  </a:lnTo>
                  <a:lnTo>
                    <a:pt x="369179" y="825685"/>
                  </a:lnTo>
                  <a:lnTo>
                    <a:pt x="416454" y="842916"/>
                  </a:lnTo>
                  <a:lnTo>
                    <a:pt x="464167" y="857682"/>
                  </a:lnTo>
                  <a:lnTo>
                    <a:pt x="512234" y="870007"/>
                  </a:lnTo>
                  <a:lnTo>
                    <a:pt x="560571" y="879912"/>
                  </a:lnTo>
                  <a:lnTo>
                    <a:pt x="609096" y="887420"/>
                  </a:lnTo>
                  <a:lnTo>
                    <a:pt x="657723" y="892554"/>
                  </a:lnTo>
                  <a:lnTo>
                    <a:pt x="706371" y="895336"/>
                  </a:lnTo>
                  <a:lnTo>
                    <a:pt x="754954" y="895789"/>
                  </a:lnTo>
                  <a:lnTo>
                    <a:pt x="803390" y="893935"/>
                  </a:lnTo>
                  <a:lnTo>
                    <a:pt x="851595" y="889798"/>
                  </a:lnTo>
                  <a:lnTo>
                    <a:pt x="899485" y="883398"/>
                  </a:lnTo>
                  <a:lnTo>
                    <a:pt x="946977" y="874760"/>
                  </a:lnTo>
                  <a:lnTo>
                    <a:pt x="993987" y="863905"/>
                  </a:lnTo>
                  <a:lnTo>
                    <a:pt x="1040431" y="850856"/>
                  </a:lnTo>
                  <a:lnTo>
                    <a:pt x="1086227" y="835636"/>
                  </a:lnTo>
                  <a:lnTo>
                    <a:pt x="1131290" y="818267"/>
                  </a:lnTo>
                  <a:lnTo>
                    <a:pt x="1171435" y="797405"/>
                  </a:lnTo>
                  <a:lnTo>
                    <a:pt x="1205509" y="771052"/>
                  </a:lnTo>
                  <a:lnTo>
                    <a:pt x="1233446" y="740131"/>
                  </a:lnTo>
                  <a:lnTo>
                    <a:pt x="1255183" y="705561"/>
                  </a:lnTo>
                  <a:lnTo>
                    <a:pt x="1270652" y="668264"/>
                  </a:lnTo>
                  <a:lnTo>
                    <a:pt x="1279789" y="629160"/>
                  </a:lnTo>
                  <a:lnTo>
                    <a:pt x="1282528" y="589171"/>
                  </a:lnTo>
                  <a:lnTo>
                    <a:pt x="1278804" y="549215"/>
                  </a:lnTo>
                  <a:lnTo>
                    <a:pt x="1268552" y="510216"/>
                  </a:lnTo>
                  <a:lnTo>
                    <a:pt x="1251706" y="473092"/>
                  </a:lnTo>
                  <a:lnTo>
                    <a:pt x="1228202" y="438766"/>
                  </a:lnTo>
                  <a:lnTo>
                    <a:pt x="1197973" y="408157"/>
                  </a:lnTo>
                  <a:lnTo>
                    <a:pt x="1160954" y="382186"/>
                  </a:lnTo>
                  <a:lnTo>
                    <a:pt x="599201" y="57861"/>
                  </a:lnTo>
                  <a:lnTo>
                    <a:pt x="561574" y="38246"/>
                  </a:lnTo>
                  <a:lnTo>
                    <a:pt x="524235" y="22856"/>
                  </a:lnTo>
                  <a:lnTo>
                    <a:pt x="487294" y="11512"/>
                  </a:lnTo>
                  <a:lnTo>
                    <a:pt x="415052" y="261"/>
                  </a:lnTo>
                  <a:lnTo>
                    <a:pt x="379973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3063174" y="2580086"/>
              <a:ext cx="807720" cy="1305560"/>
            </a:xfrm>
            <a:custGeom>
              <a:avLst/>
              <a:gdLst/>
              <a:ahLst/>
              <a:cxnLst/>
              <a:rect l="l" t="t" r="r" b="b"/>
              <a:pathLst>
                <a:path w="807719" h="1305560">
                  <a:moveTo>
                    <a:pt x="408647" y="0"/>
                  </a:moveTo>
                  <a:lnTo>
                    <a:pt x="342704" y="3695"/>
                  </a:lnTo>
                  <a:lnTo>
                    <a:pt x="278422" y="17928"/>
                  </a:lnTo>
                  <a:lnTo>
                    <a:pt x="217435" y="43049"/>
                  </a:lnTo>
                  <a:lnTo>
                    <a:pt x="161376" y="79407"/>
                  </a:lnTo>
                  <a:lnTo>
                    <a:pt x="111877" y="127353"/>
                  </a:lnTo>
                  <a:lnTo>
                    <a:pt x="70571" y="187237"/>
                  </a:lnTo>
                  <a:lnTo>
                    <a:pt x="53501" y="221766"/>
                  </a:lnTo>
                  <a:lnTo>
                    <a:pt x="39092" y="259410"/>
                  </a:lnTo>
                  <a:lnTo>
                    <a:pt x="27547" y="300213"/>
                  </a:lnTo>
                  <a:lnTo>
                    <a:pt x="18115" y="344303"/>
                  </a:lnTo>
                  <a:lnTo>
                    <a:pt x="7662" y="410373"/>
                  </a:lnTo>
                  <a:lnTo>
                    <a:pt x="2559" y="461342"/>
                  </a:lnTo>
                  <a:lnTo>
                    <a:pt x="22" y="512020"/>
                  </a:lnTo>
                  <a:lnTo>
                    <a:pt x="0" y="562337"/>
                  </a:lnTo>
                  <a:lnTo>
                    <a:pt x="2443" y="612223"/>
                  </a:lnTo>
                  <a:lnTo>
                    <a:pt x="7302" y="661606"/>
                  </a:lnTo>
                  <a:lnTo>
                    <a:pt x="14527" y="710416"/>
                  </a:lnTo>
                  <a:lnTo>
                    <a:pt x="24068" y="758582"/>
                  </a:lnTo>
                  <a:lnTo>
                    <a:pt x="35875" y="806033"/>
                  </a:lnTo>
                  <a:lnTo>
                    <a:pt x="49900" y="852698"/>
                  </a:lnTo>
                  <a:lnTo>
                    <a:pt x="66090" y="898507"/>
                  </a:lnTo>
                  <a:lnTo>
                    <a:pt x="84398" y="943388"/>
                  </a:lnTo>
                  <a:lnTo>
                    <a:pt x="104773" y="987271"/>
                  </a:lnTo>
                  <a:lnTo>
                    <a:pt x="127166" y="1030085"/>
                  </a:lnTo>
                  <a:lnTo>
                    <a:pt x="151525" y="1071759"/>
                  </a:lnTo>
                  <a:lnTo>
                    <a:pt x="177803" y="1112222"/>
                  </a:lnTo>
                  <a:lnTo>
                    <a:pt x="205949" y="1151404"/>
                  </a:lnTo>
                  <a:lnTo>
                    <a:pt x="235913" y="1189234"/>
                  </a:lnTo>
                  <a:lnTo>
                    <a:pt x="267645" y="1225641"/>
                  </a:lnTo>
                  <a:lnTo>
                    <a:pt x="300981" y="1256227"/>
                  </a:lnTo>
                  <a:lnTo>
                    <a:pt x="337399" y="1279232"/>
                  </a:lnTo>
                  <a:lnTo>
                    <a:pt x="376011" y="1294907"/>
                  </a:lnTo>
                  <a:lnTo>
                    <a:pt x="415930" y="1303508"/>
                  </a:lnTo>
                  <a:lnTo>
                    <a:pt x="456269" y="1305287"/>
                  </a:lnTo>
                  <a:lnTo>
                    <a:pt x="496139" y="1300498"/>
                  </a:lnTo>
                  <a:lnTo>
                    <a:pt x="534654" y="1289395"/>
                  </a:lnTo>
                  <a:lnTo>
                    <a:pt x="570926" y="1272230"/>
                  </a:lnTo>
                  <a:lnTo>
                    <a:pt x="604067" y="1249258"/>
                  </a:lnTo>
                  <a:lnTo>
                    <a:pt x="633191" y="1220732"/>
                  </a:lnTo>
                  <a:lnTo>
                    <a:pt x="657409" y="1186906"/>
                  </a:lnTo>
                  <a:lnTo>
                    <a:pt x="675834" y="1148033"/>
                  </a:lnTo>
                  <a:lnTo>
                    <a:pt x="687580" y="1104367"/>
                  </a:lnTo>
                  <a:lnTo>
                    <a:pt x="800215" y="465559"/>
                  </a:lnTo>
                  <a:lnTo>
                    <a:pt x="805777" y="423492"/>
                  </a:lnTo>
                  <a:lnTo>
                    <a:pt x="807468" y="383141"/>
                  </a:lnTo>
                  <a:lnTo>
                    <a:pt x="805493" y="344548"/>
                  </a:lnTo>
                  <a:lnTo>
                    <a:pt x="791357" y="272815"/>
                  </a:lnTo>
                  <a:lnTo>
                    <a:pt x="765002" y="208642"/>
                  </a:lnTo>
                  <a:lnTo>
                    <a:pt x="728062" y="152380"/>
                  </a:lnTo>
                  <a:lnTo>
                    <a:pt x="682169" y="104380"/>
                  </a:lnTo>
                  <a:lnTo>
                    <a:pt x="628957" y="64991"/>
                  </a:lnTo>
                  <a:lnTo>
                    <a:pt x="570058" y="34563"/>
                  </a:lnTo>
                  <a:lnTo>
                    <a:pt x="507105" y="13448"/>
                  </a:lnTo>
                  <a:lnTo>
                    <a:pt x="441731" y="1994"/>
                  </a:lnTo>
                  <a:lnTo>
                    <a:pt x="408647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3917343" y="3750421"/>
              <a:ext cx="350520" cy="350520"/>
            </a:xfrm>
            <a:custGeom>
              <a:avLst/>
              <a:gdLst/>
              <a:ahLst/>
              <a:cxnLst/>
              <a:rect l="l" t="t" r="r" b="b"/>
              <a:pathLst>
                <a:path w="350519" h="350520">
                  <a:moveTo>
                    <a:pt x="350135" y="0"/>
                  </a:moveTo>
                  <a:lnTo>
                    <a:pt x="293001" y="24517"/>
                  </a:lnTo>
                  <a:lnTo>
                    <a:pt x="242982" y="40863"/>
                  </a:lnTo>
                  <a:lnTo>
                    <a:pt x="197231" y="49037"/>
                  </a:lnTo>
                  <a:lnTo>
                    <a:pt x="152904" y="49038"/>
                  </a:lnTo>
                  <a:lnTo>
                    <a:pt x="107153" y="40866"/>
                  </a:lnTo>
                  <a:lnTo>
                    <a:pt x="57134" y="24520"/>
                  </a:lnTo>
                  <a:lnTo>
                    <a:pt x="0" y="0"/>
                  </a:lnTo>
                  <a:lnTo>
                    <a:pt x="24521" y="57135"/>
                  </a:lnTo>
                  <a:lnTo>
                    <a:pt x="40868" y="107155"/>
                  </a:lnTo>
                  <a:lnTo>
                    <a:pt x="49042" y="152908"/>
                  </a:lnTo>
                  <a:lnTo>
                    <a:pt x="49042" y="197238"/>
                  </a:lnTo>
                  <a:lnTo>
                    <a:pt x="40868" y="242990"/>
                  </a:lnTo>
                  <a:lnTo>
                    <a:pt x="24521" y="293011"/>
                  </a:lnTo>
                  <a:lnTo>
                    <a:pt x="0" y="350146"/>
                  </a:lnTo>
                  <a:lnTo>
                    <a:pt x="57134" y="325625"/>
                  </a:lnTo>
                  <a:lnTo>
                    <a:pt x="107154" y="309277"/>
                  </a:lnTo>
                  <a:lnTo>
                    <a:pt x="152905" y="301104"/>
                  </a:lnTo>
                  <a:lnTo>
                    <a:pt x="197233" y="301104"/>
                  </a:lnTo>
                  <a:lnTo>
                    <a:pt x="242985" y="309277"/>
                  </a:lnTo>
                  <a:lnTo>
                    <a:pt x="293008" y="325625"/>
                  </a:lnTo>
                  <a:lnTo>
                    <a:pt x="350146" y="350146"/>
                  </a:lnTo>
                  <a:lnTo>
                    <a:pt x="325625" y="293011"/>
                  </a:lnTo>
                  <a:lnTo>
                    <a:pt x="309277" y="242990"/>
                  </a:lnTo>
                  <a:lnTo>
                    <a:pt x="301103" y="197238"/>
                  </a:lnTo>
                  <a:lnTo>
                    <a:pt x="301102" y="152908"/>
                  </a:lnTo>
                  <a:lnTo>
                    <a:pt x="309274" y="107155"/>
                  </a:lnTo>
                  <a:lnTo>
                    <a:pt x="325618" y="57135"/>
                  </a:lnTo>
                  <a:lnTo>
                    <a:pt x="350135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/>
          <p:nvPr/>
        </p:nvSpPr>
        <p:spPr>
          <a:xfrm>
            <a:off x="11992171" y="5732017"/>
            <a:ext cx="570230" cy="635000"/>
          </a:xfrm>
          <a:custGeom>
            <a:avLst/>
            <a:gdLst/>
            <a:ahLst/>
            <a:cxnLst/>
            <a:rect l="l" t="t" r="r" b="b"/>
            <a:pathLst>
              <a:path w="570229" h="635000">
                <a:moveTo>
                  <a:pt x="271698" y="0"/>
                </a:moveTo>
                <a:lnTo>
                  <a:pt x="216415" y="1122"/>
                </a:lnTo>
                <a:lnTo>
                  <a:pt x="162547" y="4261"/>
                </a:lnTo>
                <a:lnTo>
                  <a:pt x="109150" y="9073"/>
                </a:lnTo>
                <a:lnTo>
                  <a:pt x="55282" y="15216"/>
                </a:lnTo>
                <a:lnTo>
                  <a:pt x="0" y="22344"/>
                </a:lnTo>
                <a:lnTo>
                  <a:pt x="0" y="611342"/>
                </a:lnTo>
                <a:lnTo>
                  <a:pt x="94936" y="622532"/>
                </a:lnTo>
                <a:lnTo>
                  <a:pt x="143448" y="627318"/>
                </a:lnTo>
                <a:lnTo>
                  <a:pt x="192258" y="631136"/>
                </a:lnTo>
                <a:lnTo>
                  <a:pt x="241069" y="633663"/>
                </a:lnTo>
                <a:lnTo>
                  <a:pt x="289582" y="634577"/>
                </a:lnTo>
                <a:lnTo>
                  <a:pt x="346990" y="632097"/>
                </a:lnTo>
                <a:lnTo>
                  <a:pt x="398168" y="624666"/>
                </a:lnTo>
                <a:lnTo>
                  <a:pt x="442976" y="612298"/>
                </a:lnTo>
                <a:lnTo>
                  <a:pt x="481274" y="595010"/>
                </a:lnTo>
                <a:lnTo>
                  <a:pt x="512923" y="572815"/>
                </a:lnTo>
                <a:lnTo>
                  <a:pt x="555711" y="513764"/>
                </a:lnTo>
                <a:lnTo>
                  <a:pt x="563836" y="486215"/>
                </a:lnTo>
                <a:lnTo>
                  <a:pt x="292263" y="486215"/>
                </a:lnTo>
                <a:lnTo>
                  <a:pt x="275504" y="485893"/>
                </a:lnTo>
                <a:lnTo>
                  <a:pt x="258746" y="484985"/>
                </a:lnTo>
                <a:lnTo>
                  <a:pt x="241987" y="483573"/>
                </a:lnTo>
                <a:lnTo>
                  <a:pt x="225228" y="481744"/>
                </a:lnTo>
                <a:lnTo>
                  <a:pt x="225228" y="377171"/>
                </a:lnTo>
                <a:lnTo>
                  <a:pt x="560371" y="377171"/>
                </a:lnTo>
                <a:lnTo>
                  <a:pt x="553801" y="357956"/>
                </a:lnTo>
                <a:lnTo>
                  <a:pt x="532141" y="326927"/>
                </a:lnTo>
                <a:lnTo>
                  <a:pt x="500508" y="302095"/>
                </a:lnTo>
                <a:lnTo>
                  <a:pt x="524444" y="278494"/>
                </a:lnTo>
                <a:lnTo>
                  <a:pt x="540505" y="250032"/>
                </a:lnTo>
                <a:lnTo>
                  <a:pt x="542950" y="241322"/>
                </a:lnTo>
                <a:lnTo>
                  <a:pt x="225228" y="241322"/>
                </a:lnTo>
                <a:lnTo>
                  <a:pt x="225228" y="152833"/>
                </a:lnTo>
                <a:lnTo>
                  <a:pt x="241595" y="151003"/>
                </a:lnTo>
                <a:lnTo>
                  <a:pt x="256956" y="149592"/>
                </a:lnTo>
                <a:lnTo>
                  <a:pt x="270976" y="148683"/>
                </a:lnTo>
                <a:lnTo>
                  <a:pt x="283321" y="148361"/>
                </a:lnTo>
                <a:lnTo>
                  <a:pt x="548401" y="148361"/>
                </a:lnTo>
                <a:lnTo>
                  <a:pt x="547622" y="141481"/>
                </a:lnTo>
                <a:lnTo>
                  <a:pt x="533635" y="104825"/>
                </a:lnTo>
                <a:lnTo>
                  <a:pt x="510683" y="73405"/>
                </a:lnTo>
                <a:lnTo>
                  <a:pt x="479058" y="47370"/>
                </a:lnTo>
                <a:lnTo>
                  <a:pt x="439054" y="26865"/>
                </a:lnTo>
                <a:lnTo>
                  <a:pt x="390964" y="12037"/>
                </a:lnTo>
                <a:lnTo>
                  <a:pt x="335081" y="3033"/>
                </a:lnTo>
                <a:lnTo>
                  <a:pt x="271698" y="0"/>
                </a:lnTo>
                <a:close/>
              </a:path>
              <a:path w="570229" h="635000">
                <a:moveTo>
                  <a:pt x="560371" y="377171"/>
                </a:moveTo>
                <a:lnTo>
                  <a:pt x="292263" y="377171"/>
                </a:lnTo>
                <a:lnTo>
                  <a:pt x="317368" y="380454"/>
                </a:lnTo>
                <a:lnTo>
                  <a:pt x="334263" y="390023"/>
                </a:lnTo>
                <a:lnTo>
                  <a:pt x="343786" y="405456"/>
                </a:lnTo>
                <a:lnTo>
                  <a:pt x="346774" y="426332"/>
                </a:lnTo>
                <a:lnTo>
                  <a:pt x="343786" y="450770"/>
                </a:lnTo>
                <a:lnTo>
                  <a:pt x="334263" y="469679"/>
                </a:lnTo>
                <a:lnTo>
                  <a:pt x="317368" y="481885"/>
                </a:lnTo>
                <a:lnTo>
                  <a:pt x="292263" y="486215"/>
                </a:lnTo>
                <a:lnTo>
                  <a:pt x="563836" y="486215"/>
                </a:lnTo>
                <a:lnTo>
                  <a:pt x="566572" y="476938"/>
                </a:lnTo>
                <a:lnTo>
                  <a:pt x="570223" y="435264"/>
                </a:lnTo>
                <a:lnTo>
                  <a:pt x="566243" y="394347"/>
                </a:lnTo>
                <a:lnTo>
                  <a:pt x="560371" y="377171"/>
                </a:lnTo>
                <a:close/>
              </a:path>
              <a:path w="570229" h="635000">
                <a:moveTo>
                  <a:pt x="548401" y="148361"/>
                </a:moveTo>
                <a:lnTo>
                  <a:pt x="283321" y="148361"/>
                </a:lnTo>
                <a:lnTo>
                  <a:pt x="304263" y="151003"/>
                </a:lnTo>
                <a:lnTo>
                  <a:pt x="303481" y="151003"/>
                </a:lnTo>
                <a:lnTo>
                  <a:pt x="317506" y="159092"/>
                </a:lnTo>
                <a:lnTo>
                  <a:pt x="326052" y="174009"/>
                </a:lnTo>
                <a:lnTo>
                  <a:pt x="328900" y="196632"/>
                </a:lnTo>
                <a:lnTo>
                  <a:pt x="326052" y="216814"/>
                </a:lnTo>
                <a:lnTo>
                  <a:pt x="317506" y="230710"/>
                </a:lnTo>
                <a:lnTo>
                  <a:pt x="303262" y="238739"/>
                </a:lnTo>
                <a:lnTo>
                  <a:pt x="283321" y="241322"/>
                </a:lnTo>
                <a:lnTo>
                  <a:pt x="542950" y="241322"/>
                </a:lnTo>
                <a:lnTo>
                  <a:pt x="549528" y="217886"/>
                </a:lnTo>
                <a:lnTo>
                  <a:pt x="552349" y="183230"/>
                </a:lnTo>
                <a:lnTo>
                  <a:pt x="548540" y="149592"/>
                </a:lnTo>
                <a:lnTo>
                  <a:pt x="548437" y="148683"/>
                </a:lnTo>
                <a:lnTo>
                  <a:pt x="548401" y="148361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2608869" y="5887537"/>
            <a:ext cx="499109" cy="475615"/>
          </a:xfrm>
          <a:custGeom>
            <a:avLst/>
            <a:gdLst/>
            <a:ahLst/>
            <a:cxnLst/>
            <a:rect l="l" t="t" r="r" b="b"/>
            <a:pathLst>
              <a:path w="499109" h="475614">
                <a:moveTo>
                  <a:pt x="483593" y="139419"/>
                </a:moveTo>
                <a:lnTo>
                  <a:pt x="218087" y="139419"/>
                </a:lnTo>
                <a:lnTo>
                  <a:pt x="248362" y="141864"/>
                </a:lnTo>
                <a:lnTo>
                  <a:pt x="267911" y="150259"/>
                </a:lnTo>
                <a:lnTo>
                  <a:pt x="278413" y="166198"/>
                </a:lnTo>
                <a:lnTo>
                  <a:pt x="281541" y="191271"/>
                </a:lnTo>
                <a:lnTo>
                  <a:pt x="281541" y="193941"/>
                </a:lnTo>
                <a:lnTo>
                  <a:pt x="277070" y="193941"/>
                </a:lnTo>
                <a:lnTo>
                  <a:pt x="216408" y="196249"/>
                </a:lnTo>
                <a:lnTo>
                  <a:pt x="162136" y="203187"/>
                </a:lnTo>
                <a:lnTo>
                  <a:pt x="114776" y="214775"/>
                </a:lnTo>
                <a:lnTo>
                  <a:pt x="74853" y="231034"/>
                </a:lnTo>
                <a:lnTo>
                  <a:pt x="42890" y="251986"/>
                </a:lnTo>
                <a:lnTo>
                  <a:pt x="4940" y="308050"/>
                </a:lnTo>
                <a:lnTo>
                  <a:pt x="0" y="343204"/>
                </a:lnTo>
                <a:lnTo>
                  <a:pt x="5870" y="389224"/>
                </a:lnTo>
                <a:lnTo>
                  <a:pt x="23797" y="426062"/>
                </a:lnTo>
                <a:lnTo>
                  <a:pt x="54251" y="453118"/>
                </a:lnTo>
                <a:lnTo>
                  <a:pt x="97703" y="469791"/>
                </a:lnTo>
                <a:lnTo>
                  <a:pt x="154623" y="475482"/>
                </a:lnTo>
                <a:lnTo>
                  <a:pt x="196854" y="471153"/>
                </a:lnTo>
                <a:lnTo>
                  <a:pt x="233721" y="459618"/>
                </a:lnTo>
                <a:lnTo>
                  <a:pt x="265228" y="443054"/>
                </a:lnTo>
                <a:lnTo>
                  <a:pt x="291373" y="423641"/>
                </a:lnTo>
                <a:lnTo>
                  <a:pt x="494505" y="423641"/>
                </a:lnTo>
                <a:lnTo>
                  <a:pt x="493660" y="417024"/>
                </a:lnTo>
                <a:lnTo>
                  <a:pt x="490351" y="385210"/>
                </a:lnTo>
                <a:lnTo>
                  <a:pt x="488556" y="357507"/>
                </a:lnTo>
                <a:lnTo>
                  <a:pt x="234170" y="357507"/>
                </a:lnTo>
                <a:lnTo>
                  <a:pt x="221044" y="355231"/>
                </a:lnTo>
                <a:lnTo>
                  <a:pt x="209594" y="348681"/>
                </a:lnTo>
                <a:lnTo>
                  <a:pt x="201495" y="338278"/>
                </a:lnTo>
                <a:lnTo>
                  <a:pt x="198423" y="324440"/>
                </a:lnTo>
                <a:lnTo>
                  <a:pt x="202514" y="309735"/>
                </a:lnTo>
                <a:lnTo>
                  <a:pt x="215739" y="299972"/>
                </a:lnTo>
                <a:lnTo>
                  <a:pt x="239522" y="294399"/>
                </a:lnTo>
                <a:lnTo>
                  <a:pt x="275290" y="292263"/>
                </a:lnTo>
                <a:lnTo>
                  <a:pt x="488006" y="292263"/>
                </a:lnTo>
                <a:lnTo>
                  <a:pt x="488006" y="186800"/>
                </a:lnTo>
                <a:lnTo>
                  <a:pt x="483593" y="139419"/>
                </a:lnTo>
                <a:close/>
              </a:path>
              <a:path w="499109" h="475614">
                <a:moveTo>
                  <a:pt x="494505" y="423641"/>
                </a:moveTo>
                <a:lnTo>
                  <a:pt x="291373" y="423641"/>
                </a:lnTo>
                <a:lnTo>
                  <a:pt x="295408" y="435696"/>
                </a:lnTo>
                <a:lnTo>
                  <a:pt x="299527" y="447664"/>
                </a:lnTo>
                <a:lnTo>
                  <a:pt x="303815" y="459463"/>
                </a:lnTo>
                <a:lnTo>
                  <a:pt x="308357" y="471011"/>
                </a:lnTo>
                <a:lnTo>
                  <a:pt x="498728" y="456719"/>
                </a:lnTo>
                <a:lnTo>
                  <a:pt x="494505" y="423641"/>
                </a:lnTo>
                <a:close/>
              </a:path>
              <a:path w="499109" h="475614">
                <a:moveTo>
                  <a:pt x="488006" y="292263"/>
                </a:moveTo>
                <a:lnTo>
                  <a:pt x="275290" y="292263"/>
                </a:lnTo>
                <a:lnTo>
                  <a:pt x="275290" y="348681"/>
                </a:lnTo>
                <a:lnTo>
                  <a:pt x="275042" y="348681"/>
                </a:lnTo>
                <a:lnTo>
                  <a:pt x="265092" y="353359"/>
                </a:lnTo>
                <a:lnTo>
                  <a:pt x="254730" y="356055"/>
                </a:lnTo>
                <a:lnTo>
                  <a:pt x="244368" y="357242"/>
                </a:lnTo>
                <a:lnTo>
                  <a:pt x="234170" y="357507"/>
                </a:lnTo>
                <a:lnTo>
                  <a:pt x="488552" y="357507"/>
                </a:lnTo>
                <a:lnTo>
                  <a:pt x="488006" y="329801"/>
                </a:lnTo>
                <a:lnTo>
                  <a:pt x="488006" y="292263"/>
                </a:lnTo>
                <a:close/>
              </a:path>
              <a:path w="499109" h="475614">
                <a:moveTo>
                  <a:pt x="257405" y="0"/>
                </a:moveTo>
                <a:lnTo>
                  <a:pt x="210687" y="1858"/>
                </a:lnTo>
                <a:lnTo>
                  <a:pt x="162082" y="7149"/>
                </a:lnTo>
                <a:lnTo>
                  <a:pt x="113778" y="15442"/>
                </a:lnTo>
                <a:lnTo>
                  <a:pt x="67960" y="26312"/>
                </a:lnTo>
                <a:lnTo>
                  <a:pt x="26815" y="39328"/>
                </a:lnTo>
                <a:lnTo>
                  <a:pt x="59882" y="172497"/>
                </a:lnTo>
                <a:lnTo>
                  <a:pt x="89507" y="162050"/>
                </a:lnTo>
                <a:lnTo>
                  <a:pt x="129267" y="151266"/>
                </a:lnTo>
                <a:lnTo>
                  <a:pt x="173885" y="142828"/>
                </a:lnTo>
                <a:lnTo>
                  <a:pt x="218087" y="139419"/>
                </a:lnTo>
                <a:lnTo>
                  <a:pt x="483593" y="139419"/>
                </a:lnTo>
                <a:lnTo>
                  <a:pt x="483346" y="136770"/>
                </a:lnTo>
                <a:lnTo>
                  <a:pt x="469337" y="94653"/>
                </a:lnTo>
                <a:lnTo>
                  <a:pt x="445931" y="60368"/>
                </a:lnTo>
                <a:lnTo>
                  <a:pt x="413081" y="33839"/>
                </a:lnTo>
                <a:lnTo>
                  <a:pt x="370742" y="14987"/>
                </a:lnTo>
                <a:lnTo>
                  <a:pt x="318865" y="3733"/>
                </a:lnTo>
                <a:lnTo>
                  <a:pt x="257405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3159426" y="5887534"/>
            <a:ext cx="521970" cy="461645"/>
          </a:xfrm>
          <a:custGeom>
            <a:avLst/>
            <a:gdLst/>
            <a:ahLst/>
            <a:cxnLst/>
            <a:rect l="l" t="t" r="r" b="b"/>
            <a:pathLst>
              <a:path w="521969" h="461645">
                <a:moveTo>
                  <a:pt x="361978" y="0"/>
                </a:moveTo>
                <a:lnTo>
                  <a:pt x="315790" y="4147"/>
                </a:lnTo>
                <a:lnTo>
                  <a:pt x="275388" y="16423"/>
                </a:lnTo>
                <a:lnTo>
                  <a:pt x="241187" y="36576"/>
                </a:lnTo>
                <a:lnTo>
                  <a:pt x="213606" y="64354"/>
                </a:lnTo>
                <a:lnTo>
                  <a:pt x="209946" y="50092"/>
                </a:lnTo>
                <a:lnTo>
                  <a:pt x="205785" y="35413"/>
                </a:lnTo>
                <a:lnTo>
                  <a:pt x="196622" y="4471"/>
                </a:lnTo>
                <a:lnTo>
                  <a:pt x="0" y="18774"/>
                </a:lnTo>
                <a:lnTo>
                  <a:pt x="4692" y="76519"/>
                </a:lnTo>
                <a:lnTo>
                  <a:pt x="8042" y="126136"/>
                </a:lnTo>
                <a:lnTo>
                  <a:pt x="10052" y="167206"/>
                </a:lnTo>
                <a:lnTo>
                  <a:pt x="10722" y="199313"/>
                </a:lnTo>
                <a:lnTo>
                  <a:pt x="10722" y="461190"/>
                </a:lnTo>
                <a:lnTo>
                  <a:pt x="231479" y="461190"/>
                </a:lnTo>
                <a:lnTo>
                  <a:pt x="231479" y="185010"/>
                </a:lnTo>
                <a:lnTo>
                  <a:pt x="239302" y="170136"/>
                </a:lnTo>
                <a:lnTo>
                  <a:pt x="249135" y="159201"/>
                </a:lnTo>
                <a:lnTo>
                  <a:pt x="260642" y="152456"/>
                </a:lnTo>
                <a:lnTo>
                  <a:pt x="273489" y="150152"/>
                </a:lnTo>
                <a:lnTo>
                  <a:pt x="289506" y="155488"/>
                </a:lnTo>
                <a:lnTo>
                  <a:pt x="297731" y="170041"/>
                </a:lnTo>
                <a:lnTo>
                  <a:pt x="300762" y="191631"/>
                </a:lnTo>
                <a:lnTo>
                  <a:pt x="301195" y="218077"/>
                </a:lnTo>
                <a:lnTo>
                  <a:pt x="301195" y="461190"/>
                </a:lnTo>
                <a:lnTo>
                  <a:pt x="521963" y="461190"/>
                </a:lnTo>
                <a:lnTo>
                  <a:pt x="521963" y="186800"/>
                </a:lnTo>
                <a:lnTo>
                  <a:pt x="517746" y="128894"/>
                </a:lnTo>
                <a:lnTo>
                  <a:pt x="504913" y="81962"/>
                </a:lnTo>
                <a:lnTo>
                  <a:pt x="483192" y="45806"/>
                </a:lnTo>
                <a:lnTo>
                  <a:pt x="452310" y="20225"/>
                </a:lnTo>
                <a:lnTo>
                  <a:pt x="411997" y="5023"/>
                </a:lnTo>
                <a:lnTo>
                  <a:pt x="361978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3730529" y="5887535"/>
            <a:ext cx="1010919" cy="475615"/>
          </a:xfrm>
          <a:custGeom>
            <a:avLst/>
            <a:gdLst/>
            <a:ahLst/>
            <a:cxnLst/>
            <a:rect l="l" t="t" r="r" b="b"/>
            <a:pathLst>
              <a:path w="1010919" h="475614">
                <a:moveTo>
                  <a:pt x="448665" y="45580"/>
                </a:moveTo>
                <a:lnTo>
                  <a:pt x="413016" y="27901"/>
                </a:lnTo>
                <a:lnTo>
                  <a:pt x="369912" y="13411"/>
                </a:lnTo>
                <a:lnTo>
                  <a:pt x="320598" y="3606"/>
                </a:lnTo>
                <a:lnTo>
                  <a:pt x="266344" y="0"/>
                </a:lnTo>
                <a:lnTo>
                  <a:pt x="216712" y="3136"/>
                </a:lnTo>
                <a:lnTo>
                  <a:pt x="170726" y="12471"/>
                </a:lnTo>
                <a:lnTo>
                  <a:pt x="128968" y="27914"/>
                </a:lnTo>
                <a:lnTo>
                  <a:pt x="92011" y="49377"/>
                </a:lnTo>
                <a:lnTo>
                  <a:pt x="60452" y="76784"/>
                </a:lnTo>
                <a:lnTo>
                  <a:pt x="34886" y="110032"/>
                </a:lnTo>
                <a:lnTo>
                  <a:pt x="15887" y="149047"/>
                </a:lnTo>
                <a:lnTo>
                  <a:pt x="4064" y="193738"/>
                </a:lnTo>
                <a:lnTo>
                  <a:pt x="0" y="244005"/>
                </a:lnTo>
                <a:lnTo>
                  <a:pt x="3492" y="290550"/>
                </a:lnTo>
                <a:lnTo>
                  <a:pt x="13855" y="332333"/>
                </a:lnTo>
                <a:lnTo>
                  <a:pt x="30848" y="369163"/>
                </a:lnTo>
                <a:lnTo>
                  <a:pt x="54229" y="400862"/>
                </a:lnTo>
                <a:lnTo>
                  <a:pt x="83794" y="427215"/>
                </a:lnTo>
                <a:lnTo>
                  <a:pt x="119291" y="448043"/>
                </a:lnTo>
                <a:lnTo>
                  <a:pt x="160515" y="463169"/>
                </a:lnTo>
                <a:lnTo>
                  <a:pt x="207225" y="472376"/>
                </a:lnTo>
                <a:lnTo>
                  <a:pt x="259194" y="475488"/>
                </a:lnTo>
                <a:lnTo>
                  <a:pt x="303999" y="473011"/>
                </a:lnTo>
                <a:lnTo>
                  <a:pt x="348234" y="465099"/>
                </a:lnTo>
                <a:lnTo>
                  <a:pt x="393293" y="450989"/>
                </a:lnTo>
                <a:lnTo>
                  <a:pt x="440626" y="429907"/>
                </a:lnTo>
                <a:lnTo>
                  <a:pt x="405765" y="286905"/>
                </a:lnTo>
                <a:lnTo>
                  <a:pt x="380784" y="298018"/>
                </a:lnTo>
                <a:lnTo>
                  <a:pt x="354711" y="306793"/>
                </a:lnTo>
                <a:lnTo>
                  <a:pt x="328472" y="312547"/>
                </a:lnTo>
                <a:lnTo>
                  <a:pt x="302983" y="314617"/>
                </a:lnTo>
                <a:lnTo>
                  <a:pt x="261594" y="309105"/>
                </a:lnTo>
                <a:lnTo>
                  <a:pt x="233273" y="293382"/>
                </a:lnTo>
                <a:lnTo>
                  <a:pt x="217017" y="268605"/>
                </a:lnTo>
                <a:lnTo>
                  <a:pt x="211823" y="235953"/>
                </a:lnTo>
                <a:lnTo>
                  <a:pt x="216814" y="202793"/>
                </a:lnTo>
                <a:lnTo>
                  <a:pt x="232371" y="177749"/>
                </a:lnTo>
                <a:lnTo>
                  <a:pt x="259334" y="161937"/>
                </a:lnTo>
                <a:lnTo>
                  <a:pt x="298513" y="156413"/>
                </a:lnTo>
                <a:lnTo>
                  <a:pt x="325742" y="158686"/>
                </a:lnTo>
                <a:lnTo>
                  <a:pt x="352145" y="165138"/>
                </a:lnTo>
                <a:lnTo>
                  <a:pt x="377190" y="175272"/>
                </a:lnTo>
                <a:lnTo>
                  <a:pt x="400405" y="188595"/>
                </a:lnTo>
                <a:lnTo>
                  <a:pt x="448665" y="45580"/>
                </a:lnTo>
                <a:close/>
              </a:path>
              <a:path w="1010919" h="475614">
                <a:moveTo>
                  <a:pt x="1010843" y="237744"/>
                </a:moveTo>
                <a:lnTo>
                  <a:pt x="1007059" y="190754"/>
                </a:lnTo>
                <a:lnTo>
                  <a:pt x="996924" y="151955"/>
                </a:lnTo>
                <a:lnTo>
                  <a:pt x="977912" y="110566"/>
                </a:lnTo>
                <a:lnTo>
                  <a:pt x="953249" y="77927"/>
                </a:lnTo>
                <a:lnTo>
                  <a:pt x="922362" y="50596"/>
                </a:lnTo>
                <a:lnTo>
                  <a:pt x="885583" y="28879"/>
                </a:lnTo>
                <a:lnTo>
                  <a:pt x="843292" y="13017"/>
                </a:lnTo>
                <a:lnTo>
                  <a:pt x="795845" y="3302"/>
                </a:lnTo>
                <a:lnTo>
                  <a:pt x="787400" y="2781"/>
                </a:lnTo>
                <a:lnTo>
                  <a:pt x="787400" y="237744"/>
                </a:lnTo>
                <a:lnTo>
                  <a:pt x="784961" y="277545"/>
                </a:lnTo>
                <a:lnTo>
                  <a:pt x="777240" y="304114"/>
                </a:lnTo>
                <a:lnTo>
                  <a:pt x="763651" y="318935"/>
                </a:lnTo>
                <a:lnTo>
                  <a:pt x="743610" y="323545"/>
                </a:lnTo>
                <a:lnTo>
                  <a:pt x="723430" y="318935"/>
                </a:lnTo>
                <a:lnTo>
                  <a:pt x="709536" y="304114"/>
                </a:lnTo>
                <a:lnTo>
                  <a:pt x="701509" y="277545"/>
                </a:lnTo>
                <a:lnTo>
                  <a:pt x="698931" y="237744"/>
                </a:lnTo>
                <a:lnTo>
                  <a:pt x="701509" y="197954"/>
                </a:lnTo>
                <a:lnTo>
                  <a:pt x="709536" y="171386"/>
                </a:lnTo>
                <a:lnTo>
                  <a:pt x="723430" y="156565"/>
                </a:lnTo>
                <a:lnTo>
                  <a:pt x="743610" y="151955"/>
                </a:lnTo>
                <a:lnTo>
                  <a:pt x="763651" y="156565"/>
                </a:lnTo>
                <a:lnTo>
                  <a:pt x="777240" y="171386"/>
                </a:lnTo>
                <a:lnTo>
                  <a:pt x="784961" y="197954"/>
                </a:lnTo>
                <a:lnTo>
                  <a:pt x="787400" y="237744"/>
                </a:lnTo>
                <a:lnTo>
                  <a:pt x="787400" y="2781"/>
                </a:lnTo>
                <a:lnTo>
                  <a:pt x="743610" y="12"/>
                </a:lnTo>
                <a:lnTo>
                  <a:pt x="691337" y="3302"/>
                </a:lnTo>
                <a:lnTo>
                  <a:pt x="643801" y="13017"/>
                </a:lnTo>
                <a:lnTo>
                  <a:pt x="601395" y="28879"/>
                </a:lnTo>
                <a:lnTo>
                  <a:pt x="564489" y="50596"/>
                </a:lnTo>
                <a:lnTo>
                  <a:pt x="533438" y="77927"/>
                </a:lnTo>
                <a:lnTo>
                  <a:pt x="508647" y="110566"/>
                </a:lnTo>
                <a:lnTo>
                  <a:pt x="490474" y="148272"/>
                </a:lnTo>
                <a:lnTo>
                  <a:pt x="479285" y="190754"/>
                </a:lnTo>
                <a:lnTo>
                  <a:pt x="475475" y="237744"/>
                </a:lnTo>
                <a:lnTo>
                  <a:pt x="479285" y="284746"/>
                </a:lnTo>
                <a:lnTo>
                  <a:pt x="490474" y="327228"/>
                </a:lnTo>
                <a:lnTo>
                  <a:pt x="508647" y="364934"/>
                </a:lnTo>
                <a:lnTo>
                  <a:pt x="533438" y="397573"/>
                </a:lnTo>
                <a:lnTo>
                  <a:pt x="564489" y="424903"/>
                </a:lnTo>
                <a:lnTo>
                  <a:pt x="601395" y="446620"/>
                </a:lnTo>
                <a:lnTo>
                  <a:pt x="643801" y="462483"/>
                </a:lnTo>
                <a:lnTo>
                  <a:pt x="691337" y="472198"/>
                </a:lnTo>
                <a:lnTo>
                  <a:pt x="743610" y="475488"/>
                </a:lnTo>
                <a:lnTo>
                  <a:pt x="795845" y="472198"/>
                </a:lnTo>
                <a:lnTo>
                  <a:pt x="843292" y="462483"/>
                </a:lnTo>
                <a:lnTo>
                  <a:pt x="885583" y="446620"/>
                </a:lnTo>
                <a:lnTo>
                  <a:pt x="922362" y="424903"/>
                </a:lnTo>
                <a:lnTo>
                  <a:pt x="953249" y="397573"/>
                </a:lnTo>
                <a:lnTo>
                  <a:pt x="977912" y="364934"/>
                </a:lnTo>
                <a:lnTo>
                  <a:pt x="995959" y="327228"/>
                </a:lnTo>
                <a:lnTo>
                  <a:pt x="1007059" y="284746"/>
                </a:lnTo>
                <a:lnTo>
                  <a:pt x="1010843" y="237744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4996084" y="5687332"/>
            <a:ext cx="1091565" cy="676275"/>
          </a:xfrm>
          <a:custGeom>
            <a:avLst/>
            <a:gdLst/>
            <a:ahLst/>
            <a:cxnLst/>
            <a:rect l="l" t="t" r="r" b="b"/>
            <a:pathLst>
              <a:path w="1091565" h="676275">
                <a:moveTo>
                  <a:pt x="545211" y="656920"/>
                </a:moveTo>
                <a:lnTo>
                  <a:pt x="541134" y="606869"/>
                </a:lnTo>
                <a:lnTo>
                  <a:pt x="537159" y="549554"/>
                </a:lnTo>
                <a:lnTo>
                  <a:pt x="535279" y="511124"/>
                </a:lnTo>
                <a:lnTo>
                  <a:pt x="535266" y="510882"/>
                </a:lnTo>
                <a:lnTo>
                  <a:pt x="535139" y="508495"/>
                </a:lnTo>
                <a:lnTo>
                  <a:pt x="534479" y="476389"/>
                </a:lnTo>
                <a:lnTo>
                  <a:pt x="534479" y="351256"/>
                </a:lnTo>
                <a:lnTo>
                  <a:pt x="534479" y="234175"/>
                </a:lnTo>
                <a:lnTo>
                  <a:pt x="534479" y="0"/>
                </a:lnTo>
                <a:lnTo>
                  <a:pt x="313715" y="0"/>
                </a:lnTo>
                <a:lnTo>
                  <a:pt x="313715" y="234175"/>
                </a:lnTo>
                <a:lnTo>
                  <a:pt x="313715" y="366458"/>
                </a:lnTo>
                <a:lnTo>
                  <a:pt x="313715" y="493369"/>
                </a:lnTo>
                <a:lnTo>
                  <a:pt x="304304" y="503542"/>
                </a:lnTo>
                <a:lnTo>
                  <a:pt x="292709" y="511124"/>
                </a:lnTo>
                <a:lnTo>
                  <a:pt x="279781" y="515861"/>
                </a:lnTo>
                <a:lnTo>
                  <a:pt x="266344" y="517499"/>
                </a:lnTo>
                <a:lnTo>
                  <a:pt x="245313" y="510882"/>
                </a:lnTo>
                <a:lnTo>
                  <a:pt x="232156" y="493369"/>
                </a:lnTo>
                <a:lnTo>
                  <a:pt x="225374" y="468477"/>
                </a:lnTo>
                <a:lnTo>
                  <a:pt x="223507" y="440626"/>
                </a:lnTo>
                <a:lnTo>
                  <a:pt x="223443" y="439737"/>
                </a:lnTo>
                <a:lnTo>
                  <a:pt x="227685" y="398386"/>
                </a:lnTo>
                <a:lnTo>
                  <a:pt x="239204" y="371030"/>
                </a:lnTo>
                <a:lnTo>
                  <a:pt x="256247" y="355904"/>
                </a:lnTo>
                <a:lnTo>
                  <a:pt x="277063" y="351256"/>
                </a:lnTo>
                <a:lnTo>
                  <a:pt x="285051" y="351878"/>
                </a:lnTo>
                <a:lnTo>
                  <a:pt x="294055" y="354164"/>
                </a:lnTo>
                <a:lnTo>
                  <a:pt x="303720" y="358800"/>
                </a:lnTo>
                <a:lnTo>
                  <a:pt x="313715" y="366458"/>
                </a:lnTo>
                <a:lnTo>
                  <a:pt x="313715" y="234175"/>
                </a:lnTo>
                <a:lnTo>
                  <a:pt x="289509" y="219062"/>
                </a:lnTo>
                <a:lnTo>
                  <a:pt x="263550" y="208483"/>
                </a:lnTo>
                <a:lnTo>
                  <a:pt x="235419" y="202247"/>
                </a:lnTo>
                <a:lnTo>
                  <a:pt x="204673" y="200202"/>
                </a:lnTo>
                <a:lnTo>
                  <a:pt x="170472" y="202577"/>
                </a:lnTo>
                <a:lnTo>
                  <a:pt x="101028" y="225145"/>
                </a:lnTo>
                <a:lnTo>
                  <a:pt x="69151" y="247688"/>
                </a:lnTo>
                <a:lnTo>
                  <a:pt x="41427" y="279323"/>
                </a:lnTo>
                <a:lnTo>
                  <a:pt x="19532" y="321246"/>
                </a:lnTo>
                <a:lnTo>
                  <a:pt x="5168" y="374611"/>
                </a:lnTo>
                <a:lnTo>
                  <a:pt x="63" y="439737"/>
                </a:lnTo>
                <a:lnTo>
                  <a:pt x="0" y="440626"/>
                </a:lnTo>
                <a:lnTo>
                  <a:pt x="3581" y="496989"/>
                </a:lnTo>
                <a:lnTo>
                  <a:pt x="14389" y="547420"/>
                </a:lnTo>
                <a:lnTo>
                  <a:pt x="32575" y="590931"/>
                </a:lnTo>
                <a:lnTo>
                  <a:pt x="58242" y="626516"/>
                </a:lnTo>
                <a:lnTo>
                  <a:pt x="91528" y="653161"/>
                </a:lnTo>
                <a:lnTo>
                  <a:pt x="132549" y="669886"/>
                </a:lnTo>
                <a:lnTo>
                  <a:pt x="181432" y="675690"/>
                </a:lnTo>
                <a:lnTo>
                  <a:pt x="228384" y="670471"/>
                </a:lnTo>
                <a:lnTo>
                  <a:pt x="268135" y="656031"/>
                </a:lnTo>
                <a:lnTo>
                  <a:pt x="301840" y="634225"/>
                </a:lnTo>
                <a:lnTo>
                  <a:pt x="330695" y="606869"/>
                </a:lnTo>
                <a:lnTo>
                  <a:pt x="334378" y="621957"/>
                </a:lnTo>
                <a:lnTo>
                  <a:pt x="338632" y="637705"/>
                </a:lnTo>
                <a:lnTo>
                  <a:pt x="343395" y="654138"/>
                </a:lnTo>
                <a:lnTo>
                  <a:pt x="348576" y="671233"/>
                </a:lnTo>
                <a:lnTo>
                  <a:pt x="545211" y="656920"/>
                </a:lnTo>
                <a:close/>
              </a:path>
              <a:path w="1091565" h="676275">
                <a:moveTo>
                  <a:pt x="1091285" y="387007"/>
                </a:moveTo>
                <a:lnTo>
                  <a:pt x="1086319" y="345706"/>
                </a:lnTo>
                <a:lnTo>
                  <a:pt x="1071549" y="306984"/>
                </a:lnTo>
                <a:lnTo>
                  <a:pt x="1047102" y="272211"/>
                </a:lnTo>
                <a:lnTo>
                  <a:pt x="1013104" y="242773"/>
                </a:lnTo>
                <a:lnTo>
                  <a:pt x="969721" y="220052"/>
                </a:lnTo>
                <a:lnTo>
                  <a:pt x="917079" y="205397"/>
                </a:lnTo>
                <a:lnTo>
                  <a:pt x="902703" y="204203"/>
                </a:lnTo>
                <a:lnTo>
                  <a:pt x="902703" y="386118"/>
                </a:lnTo>
                <a:lnTo>
                  <a:pt x="902703" y="395058"/>
                </a:lnTo>
                <a:lnTo>
                  <a:pt x="901814" y="398627"/>
                </a:lnTo>
                <a:lnTo>
                  <a:pt x="799922" y="398627"/>
                </a:lnTo>
                <a:lnTo>
                  <a:pt x="807631" y="370052"/>
                </a:lnTo>
                <a:lnTo>
                  <a:pt x="820026" y="349021"/>
                </a:lnTo>
                <a:lnTo>
                  <a:pt x="837120" y="336029"/>
                </a:lnTo>
                <a:lnTo>
                  <a:pt x="858913" y="331584"/>
                </a:lnTo>
                <a:lnTo>
                  <a:pt x="880071" y="336588"/>
                </a:lnTo>
                <a:lnTo>
                  <a:pt x="893533" y="349465"/>
                </a:lnTo>
                <a:lnTo>
                  <a:pt x="900633" y="367030"/>
                </a:lnTo>
                <a:lnTo>
                  <a:pt x="902703" y="386118"/>
                </a:lnTo>
                <a:lnTo>
                  <a:pt x="902703" y="204203"/>
                </a:lnTo>
                <a:lnTo>
                  <a:pt x="855332" y="200215"/>
                </a:lnTo>
                <a:lnTo>
                  <a:pt x="805205" y="203454"/>
                </a:lnTo>
                <a:lnTo>
                  <a:pt x="758888" y="213067"/>
                </a:lnTo>
                <a:lnTo>
                  <a:pt x="716927" y="228841"/>
                </a:lnTo>
                <a:lnTo>
                  <a:pt x="679894" y="250609"/>
                </a:lnTo>
                <a:lnTo>
                  <a:pt x="648335" y="278155"/>
                </a:lnTo>
                <a:lnTo>
                  <a:pt x="622820" y="311302"/>
                </a:lnTo>
                <a:lnTo>
                  <a:pt x="603897" y="349859"/>
                </a:lnTo>
                <a:lnTo>
                  <a:pt x="592137" y="393623"/>
                </a:lnTo>
                <a:lnTo>
                  <a:pt x="588086" y="442429"/>
                </a:lnTo>
                <a:lnTo>
                  <a:pt x="592480" y="492556"/>
                </a:lnTo>
                <a:lnTo>
                  <a:pt x="605193" y="536384"/>
                </a:lnTo>
                <a:lnTo>
                  <a:pt x="625563" y="574001"/>
                </a:lnTo>
                <a:lnTo>
                  <a:pt x="652907" y="605536"/>
                </a:lnTo>
                <a:lnTo>
                  <a:pt x="686536" y="631088"/>
                </a:lnTo>
                <a:lnTo>
                  <a:pt x="725805" y="650773"/>
                </a:lnTo>
                <a:lnTo>
                  <a:pt x="770001" y="664692"/>
                </a:lnTo>
                <a:lnTo>
                  <a:pt x="818464" y="672960"/>
                </a:lnTo>
                <a:lnTo>
                  <a:pt x="870521" y="675690"/>
                </a:lnTo>
                <a:lnTo>
                  <a:pt x="929144" y="672325"/>
                </a:lnTo>
                <a:lnTo>
                  <a:pt x="984250" y="662851"/>
                </a:lnTo>
                <a:lnTo>
                  <a:pt x="1035672" y="648169"/>
                </a:lnTo>
                <a:lnTo>
                  <a:pt x="1083233" y="629208"/>
                </a:lnTo>
                <a:lnTo>
                  <a:pt x="1060373" y="533590"/>
                </a:lnTo>
                <a:lnTo>
                  <a:pt x="1053744" y="505879"/>
                </a:lnTo>
                <a:lnTo>
                  <a:pt x="1018387" y="517372"/>
                </a:lnTo>
                <a:lnTo>
                  <a:pt x="981354" y="526097"/>
                </a:lnTo>
                <a:lnTo>
                  <a:pt x="943648" y="531647"/>
                </a:lnTo>
                <a:lnTo>
                  <a:pt x="906272" y="533590"/>
                </a:lnTo>
                <a:lnTo>
                  <a:pt x="867981" y="530593"/>
                </a:lnTo>
                <a:lnTo>
                  <a:pt x="838568" y="521068"/>
                </a:lnTo>
                <a:lnTo>
                  <a:pt x="817537" y="504177"/>
                </a:lnTo>
                <a:lnTo>
                  <a:pt x="804392" y="479056"/>
                </a:lnTo>
                <a:lnTo>
                  <a:pt x="1070724" y="479056"/>
                </a:lnTo>
                <a:lnTo>
                  <a:pt x="1079969" y="451993"/>
                </a:lnTo>
                <a:lnTo>
                  <a:pt x="1086370" y="428688"/>
                </a:lnTo>
                <a:lnTo>
                  <a:pt x="1090079" y="407555"/>
                </a:lnTo>
                <a:lnTo>
                  <a:pt x="1090599" y="398627"/>
                </a:lnTo>
                <a:lnTo>
                  <a:pt x="1091285" y="387007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1634682" y="6535329"/>
            <a:ext cx="229870" cy="599440"/>
          </a:xfrm>
          <a:custGeom>
            <a:avLst/>
            <a:gdLst/>
            <a:ahLst/>
            <a:cxnLst/>
            <a:rect l="l" t="t" r="r" b="b"/>
            <a:pathLst>
              <a:path w="229870" h="599440">
                <a:moveTo>
                  <a:pt x="229699" y="0"/>
                </a:moveTo>
                <a:lnTo>
                  <a:pt x="0" y="0"/>
                </a:lnTo>
                <a:lnTo>
                  <a:pt x="0" y="598819"/>
                </a:lnTo>
                <a:lnTo>
                  <a:pt x="229699" y="598819"/>
                </a:lnTo>
                <a:lnTo>
                  <a:pt x="229699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1936773" y="6672967"/>
            <a:ext cx="521970" cy="461645"/>
          </a:xfrm>
          <a:custGeom>
            <a:avLst/>
            <a:gdLst/>
            <a:ahLst/>
            <a:cxnLst/>
            <a:rect l="l" t="t" r="r" b="b"/>
            <a:pathLst>
              <a:path w="521970" h="461645">
                <a:moveTo>
                  <a:pt x="361978" y="0"/>
                </a:moveTo>
                <a:lnTo>
                  <a:pt x="315790" y="4147"/>
                </a:lnTo>
                <a:lnTo>
                  <a:pt x="275388" y="16423"/>
                </a:lnTo>
                <a:lnTo>
                  <a:pt x="241187" y="36576"/>
                </a:lnTo>
                <a:lnTo>
                  <a:pt x="213606" y="64354"/>
                </a:lnTo>
                <a:lnTo>
                  <a:pt x="209946" y="50092"/>
                </a:lnTo>
                <a:lnTo>
                  <a:pt x="205785" y="35413"/>
                </a:lnTo>
                <a:lnTo>
                  <a:pt x="196622" y="4471"/>
                </a:lnTo>
                <a:lnTo>
                  <a:pt x="0" y="18774"/>
                </a:lnTo>
                <a:lnTo>
                  <a:pt x="4688" y="76519"/>
                </a:lnTo>
                <a:lnTo>
                  <a:pt x="8039" y="126136"/>
                </a:lnTo>
                <a:lnTo>
                  <a:pt x="10051" y="167206"/>
                </a:lnTo>
                <a:lnTo>
                  <a:pt x="10722" y="199313"/>
                </a:lnTo>
                <a:lnTo>
                  <a:pt x="10722" y="461190"/>
                </a:lnTo>
                <a:lnTo>
                  <a:pt x="231479" y="461190"/>
                </a:lnTo>
                <a:lnTo>
                  <a:pt x="231479" y="185010"/>
                </a:lnTo>
                <a:lnTo>
                  <a:pt x="239302" y="170136"/>
                </a:lnTo>
                <a:lnTo>
                  <a:pt x="249135" y="159201"/>
                </a:lnTo>
                <a:lnTo>
                  <a:pt x="260642" y="152456"/>
                </a:lnTo>
                <a:lnTo>
                  <a:pt x="273489" y="150152"/>
                </a:lnTo>
                <a:lnTo>
                  <a:pt x="289506" y="155488"/>
                </a:lnTo>
                <a:lnTo>
                  <a:pt x="297731" y="170041"/>
                </a:lnTo>
                <a:lnTo>
                  <a:pt x="300762" y="191631"/>
                </a:lnTo>
                <a:lnTo>
                  <a:pt x="301195" y="218077"/>
                </a:lnTo>
                <a:lnTo>
                  <a:pt x="301195" y="461190"/>
                </a:lnTo>
                <a:lnTo>
                  <a:pt x="521952" y="461190"/>
                </a:lnTo>
                <a:lnTo>
                  <a:pt x="521952" y="186800"/>
                </a:lnTo>
                <a:lnTo>
                  <a:pt x="517737" y="128894"/>
                </a:lnTo>
                <a:lnTo>
                  <a:pt x="504907" y="81962"/>
                </a:lnTo>
                <a:lnTo>
                  <a:pt x="483190" y="45806"/>
                </a:lnTo>
                <a:lnTo>
                  <a:pt x="452312" y="20225"/>
                </a:lnTo>
                <a:lnTo>
                  <a:pt x="411999" y="5023"/>
                </a:lnTo>
                <a:lnTo>
                  <a:pt x="361978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2526644" y="6432547"/>
            <a:ext cx="227965" cy="701675"/>
          </a:xfrm>
          <a:custGeom>
            <a:avLst/>
            <a:gdLst/>
            <a:ahLst/>
            <a:cxnLst/>
            <a:rect l="l" t="t" r="r" b="b"/>
            <a:pathLst>
              <a:path w="227965" h="701675">
                <a:moveTo>
                  <a:pt x="224338" y="254725"/>
                </a:moveTo>
                <a:lnTo>
                  <a:pt x="3581" y="254725"/>
                </a:lnTo>
                <a:lnTo>
                  <a:pt x="3581" y="701612"/>
                </a:lnTo>
                <a:lnTo>
                  <a:pt x="224338" y="701612"/>
                </a:lnTo>
                <a:lnTo>
                  <a:pt x="224338" y="254725"/>
                </a:lnTo>
                <a:close/>
              </a:path>
              <a:path w="227965" h="701675">
                <a:moveTo>
                  <a:pt x="114404" y="0"/>
                </a:moveTo>
                <a:lnTo>
                  <a:pt x="67493" y="7917"/>
                </a:lnTo>
                <a:lnTo>
                  <a:pt x="31393" y="30497"/>
                </a:lnTo>
                <a:lnTo>
                  <a:pt x="8197" y="65982"/>
                </a:lnTo>
                <a:lnTo>
                  <a:pt x="0" y="112614"/>
                </a:lnTo>
                <a:lnTo>
                  <a:pt x="8072" y="159241"/>
                </a:lnTo>
                <a:lnTo>
                  <a:pt x="31059" y="194727"/>
                </a:lnTo>
                <a:lnTo>
                  <a:pt x="67118" y="217309"/>
                </a:lnTo>
                <a:lnTo>
                  <a:pt x="114404" y="225228"/>
                </a:lnTo>
                <a:lnTo>
                  <a:pt x="161552" y="217309"/>
                </a:lnTo>
                <a:lnTo>
                  <a:pt x="197305" y="194727"/>
                </a:lnTo>
                <a:lnTo>
                  <a:pt x="219986" y="159241"/>
                </a:lnTo>
                <a:lnTo>
                  <a:pt x="227919" y="112614"/>
                </a:lnTo>
                <a:lnTo>
                  <a:pt x="219986" y="65982"/>
                </a:lnTo>
                <a:lnTo>
                  <a:pt x="197305" y="30497"/>
                </a:lnTo>
                <a:lnTo>
                  <a:pt x="161552" y="7917"/>
                </a:lnTo>
                <a:lnTo>
                  <a:pt x="114404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2809071" y="6672968"/>
            <a:ext cx="448945" cy="475615"/>
          </a:xfrm>
          <a:custGeom>
            <a:avLst/>
            <a:gdLst/>
            <a:ahLst/>
            <a:cxnLst/>
            <a:rect l="l" t="t" r="r" b="b"/>
            <a:pathLst>
              <a:path w="448944" h="475615">
                <a:moveTo>
                  <a:pt x="266347" y="0"/>
                </a:moveTo>
                <a:lnTo>
                  <a:pt x="216724" y="3130"/>
                </a:lnTo>
                <a:lnTo>
                  <a:pt x="170735" y="12461"/>
                </a:lnTo>
                <a:lnTo>
                  <a:pt x="128968" y="27905"/>
                </a:lnTo>
                <a:lnTo>
                  <a:pt x="92013" y="49374"/>
                </a:lnTo>
                <a:lnTo>
                  <a:pt x="60457" y="76780"/>
                </a:lnTo>
                <a:lnTo>
                  <a:pt x="34890" y="110034"/>
                </a:lnTo>
                <a:lnTo>
                  <a:pt x="15899" y="149048"/>
                </a:lnTo>
                <a:lnTo>
                  <a:pt x="4072" y="193733"/>
                </a:lnTo>
                <a:lnTo>
                  <a:pt x="0" y="244003"/>
                </a:lnTo>
                <a:lnTo>
                  <a:pt x="3503" y="290547"/>
                </a:lnTo>
                <a:lnTo>
                  <a:pt x="13863" y="332331"/>
                </a:lnTo>
                <a:lnTo>
                  <a:pt x="30851" y="369163"/>
                </a:lnTo>
                <a:lnTo>
                  <a:pt x="54238" y="400854"/>
                </a:lnTo>
                <a:lnTo>
                  <a:pt x="83797" y="427211"/>
                </a:lnTo>
                <a:lnTo>
                  <a:pt x="119301" y="448043"/>
                </a:lnTo>
                <a:lnTo>
                  <a:pt x="160520" y="463160"/>
                </a:lnTo>
                <a:lnTo>
                  <a:pt x="207228" y="472370"/>
                </a:lnTo>
                <a:lnTo>
                  <a:pt x="259196" y="475482"/>
                </a:lnTo>
                <a:lnTo>
                  <a:pt x="304008" y="473012"/>
                </a:lnTo>
                <a:lnTo>
                  <a:pt x="348234" y="465097"/>
                </a:lnTo>
                <a:lnTo>
                  <a:pt x="393298" y="450979"/>
                </a:lnTo>
                <a:lnTo>
                  <a:pt x="440625" y="429903"/>
                </a:lnTo>
                <a:lnTo>
                  <a:pt x="405767" y="286902"/>
                </a:lnTo>
                <a:lnTo>
                  <a:pt x="380783" y="298016"/>
                </a:lnTo>
                <a:lnTo>
                  <a:pt x="354710" y="306786"/>
                </a:lnTo>
                <a:lnTo>
                  <a:pt x="328470" y="312540"/>
                </a:lnTo>
                <a:lnTo>
                  <a:pt x="302985" y="314608"/>
                </a:lnTo>
                <a:lnTo>
                  <a:pt x="261592" y="309106"/>
                </a:lnTo>
                <a:lnTo>
                  <a:pt x="233273" y="293381"/>
                </a:lnTo>
                <a:lnTo>
                  <a:pt x="217019" y="268605"/>
                </a:lnTo>
                <a:lnTo>
                  <a:pt x="211826" y="235950"/>
                </a:lnTo>
                <a:lnTo>
                  <a:pt x="216824" y="202788"/>
                </a:lnTo>
                <a:lnTo>
                  <a:pt x="232380" y="177751"/>
                </a:lnTo>
                <a:lnTo>
                  <a:pt x="259330" y="161929"/>
                </a:lnTo>
                <a:lnTo>
                  <a:pt x="298514" y="156414"/>
                </a:lnTo>
                <a:lnTo>
                  <a:pt x="325748" y="158676"/>
                </a:lnTo>
                <a:lnTo>
                  <a:pt x="352142" y="165128"/>
                </a:lnTo>
                <a:lnTo>
                  <a:pt x="377195" y="175267"/>
                </a:lnTo>
                <a:lnTo>
                  <a:pt x="400406" y="188591"/>
                </a:lnTo>
                <a:lnTo>
                  <a:pt x="448666" y="45579"/>
                </a:lnTo>
                <a:lnTo>
                  <a:pt x="413017" y="27900"/>
                </a:lnTo>
                <a:lnTo>
                  <a:pt x="369907" y="13405"/>
                </a:lnTo>
                <a:lnTo>
                  <a:pt x="320597" y="3602"/>
                </a:lnTo>
                <a:lnTo>
                  <a:pt x="266347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3312254" y="6432547"/>
            <a:ext cx="227965" cy="701675"/>
          </a:xfrm>
          <a:custGeom>
            <a:avLst/>
            <a:gdLst/>
            <a:ahLst/>
            <a:cxnLst/>
            <a:rect l="l" t="t" r="r" b="b"/>
            <a:pathLst>
              <a:path w="227965" h="701675">
                <a:moveTo>
                  <a:pt x="224338" y="254725"/>
                </a:moveTo>
                <a:lnTo>
                  <a:pt x="3581" y="254725"/>
                </a:lnTo>
                <a:lnTo>
                  <a:pt x="3581" y="701612"/>
                </a:lnTo>
                <a:lnTo>
                  <a:pt x="224338" y="701612"/>
                </a:lnTo>
                <a:lnTo>
                  <a:pt x="224338" y="254725"/>
                </a:lnTo>
                <a:close/>
              </a:path>
              <a:path w="227965" h="701675">
                <a:moveTo>
                  <a:pt x="114404" y="0"/>
                </a:moveTo>
                <a:lnTo>
                  <a:pt x="67493" y="7917"/>
                </a:lnTo>
                <a:lnTo>
                  <a:pt x="31393" y="30497"/>
                </a:lnTo>
                <a:lnTo>
                  <a:pt x="8197" y="65982"/>
                </a:lnTo>
                <a:lnTo>
                  <a:pt x="0" y="112614"/>
                </a:lnTo>
                <a:lnTo>
                  <a:pt x="8072" y="159241"/>
                </a:lnTo>
                <a:lnTo>
                  <a:pt x="31059" y="194727"/>
                </a:lnTo>
                <a:lnTo>
                  <a:pt x="67118" y="217309"/>
                </a:lnTo>
                <a:lnTo>
                  <a:pt x="114404" y="225228"/>
                </a:lnTo>
                <a:lnTo>
                  <a:pt x="161551" y="217309"/>
                </a:lnTo>
                <a:lnTo>
                  <a:pt x="197300" y="194727"/>
                </a:lnTo>
                <a:lnTo>
                  <a:pt x="219977" y="159241"/>
                </a:lnTo>
                <a:lnTo>
                  <a:pt x="227909" y="112614"/>
                </a:lnTo>
                <a:lnTo>
                  <a:pt x="219977" y="65982"/>
                </a:lnTo>
                <a:lnTo>
                  <a:pt x="197300" y="30497"/>
                </a:lnTo>
                <a:lnTo>
                  <a:pt x="161551" y="7917"/>
                </a:lnTo>
                <a:lnTo>
                  <a:pt x="114404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3599121" y="6566617"/>
            <a:ext cx="986790" cy="582295"/>
          </a:xfrm>
          <a:custGeom>
            <a:avLst/>
            <a:gdLst/>
            <a:ahLst/>
            <a:cxnLst/>
            <a:rect l="l" t="t" r="r" b="b"/>
            <a:pathLst>
              <a:path w="986790" h="582295">
                <a:moveTo>
                  <a:pt x="498729" y="563079"/>
                </a:moveTo>
                <a:lnTo>
                  <a:pt x="494512" y="529996"/>
                </a:lnTo>
                <a:lnTo>
                  <a:pt x="493661" y="523392"/>
                </a:lnTo>
                <a:lnTo>
                  <a:pt x="490359" y="491578"/>
                </a:lnTo>
                <a:lnTo>
                  <a:pt x="488556" y="463867"/>
                </a:lnTo>
                <a:lnTo>
                  <a:pt x="488010" y="436156"/>
                </a:lnTo>
                <a:lnTo>
                  <a:pt x="488010" y="398627"/>
                </a:lnTo>
                <a:lnTo>
                  <a:pt x="488010" y="293166"/>
                </a:lnTo>
                <a:lnTo>
                  <a:pt x="483603" y="245795"/>
                </a:lnTo>
                <a:lnTo>
                  <a:pt x="469341" y="201015"/>
                </a:lnTo>
                <a:lnTo>
                  <a:pt x="445935" y="166725"/>
                </a:lnTo>
                <a:lnTo>
                  <a:pt x="413080" y="140195"/>
                </a:lnTo>
                <a:lnTo>
                  <a:pt x="370751" y="121348"/>
                </a:lnTo>
                <a:lnTo>
                  <a:pt x="318871" y="110096"/>
                </a:lnTo>
                <a:lnTo>
                  <a:pt x="257416" y="106362"/>
                </a:lnTo>
                <a:lnTo>
                  <a:pt x="210693" y="108216"/>
                </a:lnTo>
                <a:lnTo>
                  <a:pt x="162090" y="113512"/>
                </a:lnTo>
                <a:lnTo>
                  <a:pt x="113779" y="121805"/>
                </a:lnTo>
                <a:lnTo>
                  <a:pt x="67970" y="132664"/>
                </a:lnTo>
                <a:lnTo>
                  <a:pt x="26822" y="145681"/>
                </a:lnTo>
                <a:lnTo>
                  <a:pt x="59893" y="278853"/>
                </a:lnTo>
                <a:lnTo>
                  <a:pt x="89509" y="268414"/>
                </a:lnTo>
                <a:lnTo>
                  <a:pt x="129273" y="257632"/>
                </a:lnTo>
                <a:lnTo>
                  <a:pt x="173888" y="249199"/>
                </a:lnTo>
                <a:lnTo>
                  <a:pt x="218097" y="245795"/>
                </a:lnTo>
                <a:lnTo>
                  <a:pt x="248361" y="248234"/>
                </a:lnTo>
                <a:lnTo>
                  <a:pt x="267919" y="256628"/>
                </a:lnTo>
                <a:lnTo>
                  <a:pt x="278422" y="272554"/>
                </a:lnTo>
                <a:lnTo>
                  <a:pt x="281546" y="297637"/>
                </a:lnTo>
                <a:lnTo>
                  <a:pt x="281546" y="300304"/>
                </a:lnTo>
                <a:lnTo>
                  <a:pt x="277075" y="300304"/>
                </a:lnTo>
                <a:lnTo>
                  <a:pt x="275297" y="300380"/>
                </a:lnTo>
                <a:lnTo>
                  <a:pt x="275297" y="398627"/>
                </a:lnTo>
                <a:lnTo>
                  <a:pt x="275297" y="455041"/>
                </a:lnTo>
                <a:lnTo>
                  <a:pt x="275043" y="455041"/>
                </a:lnTo>
                <a:lnTo>
                  <a:pt x="265099" y="459714"/>
                </a:lnTo>
                <a:lnTo>
                  <a:pt x="254736" y="462419"/>
                </a:lnTo>
                <a:lnTo>
                  <a:pt x="244373" y="463600"/>
                </a:lnTo>
                <a:lnTo>
                  <a:pt x="234175" y="463867"/>
                </a:lnTo>
                <a:lnTo>
                  <a:pt x="221043" y="461594"/>
                </a:lnTo>
                <a:lnTo>
                  <a:pt x="209600" y="455041"/>
                </a:lnTo>
                <a:lnTo>
                  <a:pt x="201498" y="444639"/>
                </a:lnTo>
                <a:lnTo>
                  <a:pt x="198424" y="430796"/>
                </a:lnTo>
                <a:lnTo>
                  <a:pt x="202514" y="416090"/>
                </a:lnTo>
                <a:lnTo>
                  <a:pt x="215747" y="406336"/>
                </a:lnTo>
                <a:lnTo>
                  <a:pt x="239522" y="400761"/>
                </a:lnTo>
                <a:lnTo>
                  <a:pt x="275297" y="398627"/>
                </a:lnTo>
                <a:lnTo>
                  <a:pt x="275297" y="300380"/>
                </a:lnTo>
                <a:lnTo>
                  <a:pt x="216408" y="302615"/>
                </a:lnTo>
                <a:lnTo>
                  <a:pt x="162140" y="309549"/>
                </a:lnTo>
                <a:lnTo>
                  <a:pt x="114782" y="321132"/>
                </a:lnTo>
                <a:lnTo>
                  <a:pt x="74853" y="337400"/>
                </a:lnTo>
                <a:lnTo>
                  <a:pt x="42900" y="358343"/>
                </a:lnTo>
                <a:lnTo>
                  <a:pt x="4940" y="414413"/>
                </a:lnTo>
                <a:lnTo>
                  <a:pt x="0" y="449567"/>
                </a:lnTo>
                <a:lnTo>
                  <a:pt x="5880" y="495579"/>
                </a:lnTo>
                <a:lnTo>
                  <a:pt x="23799" y="532422"/>
                </a:lnTo>
                <a:lnTo>
                  <a:pt x="54254" y="559473"/>
                </a:lnTo>
                <a:lnTo>
                  <a:pt x="97713" y="576148"/>
                </a:lnTo>
                <a:lnTo>
                  <a:pt x="154622" y="581837"/>
                </a:lnTo>
                <a:lnTo>
                  <a:pt x="196862" y="577519"/>
                </a:lnTo>
                <a:lnTo>
                  <a:pt x="233730" y="565975"/>
                </a:lnTo>
                <a:lnTo>
                  <a:pt x="265226" y="549414"/>
                </a:lnTo>
                <a:lnTo>
                  <a:pt x="291376" y="529996"/>
                </a:lnTo>
                <a:lnTo>
                  <a:pt x="295414" y="542061"/>
                </a:lnTo>
                <a:lnTo>
                  <a:pt x="299529" y="554024"/>
                </a:lnTo>
                <a:lnTo>
                  <a:pt x="303822" y="565823"/>
                </a:lnTo>
                <a:lnTo>
                  <a:pt x="308356" y="577367"/>
                </a:lnTo>
                <a:lnTo>
                  <a:pt x="498729" y="563079"/>
                </a:lnTo>
                <a:close/>
              </a:path>
              <a:path w="986790" h="582295">
                <a:moveTo>
                  <a:pt x="986713" y="560400"/>
                </a:moveTo>
                <a:lnTo>
                  <a:pt x="962596" y="409346"/>
                </a:lnTo>
                <a:lnTo>
                  <a:pt x="947369" y="412724"/>
                </a:lnTo>
                <a:lnTo>
                  <a:pt x="933983" y="414934"/>
                </a:lnTo>
                <a:lnTo>
                  <a:pt x="920610" y="416128"/>
                </a:lnTo>
                <a:lnTo>
                  <a:pt x="905395" y="416496"/>
                </a:lnTo>
                <a:lnTo>
                  <a:pt x="876300" y="413296"/>
                </a:lnTo>
                <a:lnTo>
                  <a:pt x="855002" y="402310"/>
                </a:lnTo>
                <a:lnTo>
                  <a:pt x="841908" y="381431"/>
                </a:lnTo>
                <a:lnTo>
                  <a:pt x="837450" y="348564"/>
                </a:lnTo>
                <a:lnTo>
                  <a:pt x="837450" y="266344"/>
                </a:lnTo>
                <a:lnTo>
                  <a:pt x="961694" y="266344"/>
                </a:lnTo>
                <a:lnTo>
                  <a:pt x="961694" y="120662"/>
                </a:lnTo>
                <a:lnTo>
                  <a:pt x="837450" y="120662"/>
                </a:lnTo>
                <a:lnTo>
                  <a:pt x="837450" y="0"/>
                </a:lnTo>
                <a:lnTo>
                  <a:pt x="639038" y="0"/>
                </a:lnTo>
                <a:lnTo>
                  <a:pt x="623849" y="120662"/>
                </a:lnTo>
                <a:lnTo>
                  <a:pt x="536257" y="120662"/>
                </a:lnTo>
                <a:lnTo>
                  <a:pt x="536257" y="266344"/>
                </a:lnTo>
                <a:lnTo>
                  <a:pt x="616699" y="266344"/>
                </a:lnTo>
                <a:lnTo>
                  <a:pt x="616699" y="395046"/>
                </a:lnTo>
                <a:lnTo>
                  <a:pt x="622274" y="445922"/>
                </a:lnTo>
                <a:lnTo>
                  <a:pt x="638302" y="488365"/>
                </a:lnTo>
                <a:lnTo>
                  <a:pt x="663765" y="522592"/>
                </a:lnTo>
                <a:lnTo>
                  <a:pt x="697623" y="548843"/>
                </a:lnTo>
                <a:lnTo>
                  <a:pt x="738847" y="567321"/>
                </a:lnTo>
                <a:lnTo>
                  <a:pt x="786396" y="578243"/>
                </a:lnTo>
                <a:lnTo>
                  <a:pt x="839241" y="581837"/>
                </a:lnTo>
                <a:lnTo>
                  <a:pt x="874852" y="580123"/>
                </a:lnTo>
                <a:lnTo>
                  <a:pt x="912304" y="575475"/>
                </a:lnTo>
                <a:lnTo>
                  <a:pt x="950099" y="568642"/>
                </a:lnTo>
                <a:lnTo>
                  <a:pt x="986713" y="56040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4640360" y="6432547"/>
            <a:ext cx="227965" cy="701675"/>
          </a:xfrm>
          <a:custGeom>
            <a:avLst/>
            <a:gdLst/>
            <a:ahLst/>
            <a:cxnLst/>
            <a:rect l="l" t="t" r="r" b="b"/>
            <a:pathLst>
              <a:path w="227965" h="701675">
                <a:moveTo>
                  <a:pt x="224328" y="254725"/>
                </a:moveTo>
                <a:lnTo>
                  <a:pt x="3570" y="254725"/>
                </a:lnTo>
                <a:lnTo>
                  <a:pt x="3570" y="701612"/>
                </a:lnTo>
                <a:lnTo>
                  <a:pt x="224328" y="701612"/>
                </a:lnTo>
                <a:lnTo>
                  <a:pt x="224328" y="254725"/>
                </a:lnTo>
                <a:close/>
              </a:path>
              <a:path w="227965" h="701675">
                <a:moveTo>
                  <a:pt x="114404" y="0"/>
                </a:moveTo>
                <a:lnTo>
                  <a:pt x="67493" y="7917"/>
                </a:lnTo>
                <a:lnTo>
                  <a:pt x="31393" y="30497"/>
                </a:lnTo>
                <a:lnTo>
                  <a:pt x="8197" y="65982"/>
                </a:lnTo>
                <a:lnTo>
                  <a:pt x="0" y="112614"/>
                </a:lnTo>
                <a:lnTo>
                  <a:pt x="8072" y="159241"/>
                </a:lnTo>
                <a:lnTo>
                  <a:pt x="31059" y="194727"/>
                </a:lnTo>
                <a:lnTo>
                  <a:pt x="67118" y="217309"/>
                </a:lnTo>
                <a:lnTo>
                  <a:pt x="114404" y="225228"/>
                </a:lnTo>
                <a:lnTo>
                  <a:pt x="161551" y="217309"/>
                </a:lnTo>
                <a:lnTo>
                  <a:pt x="197300" y="194727"/>
                </a:lnTo>
                <a:lnTo>
                  <a:pt x="219977" y="159241"/>
                </a:lnTo>
                <a:lnTo>
                  <a:pt x="227909" y="112614"/>
                </a:lnTo>
                <a:lnTo>
                  <a:pt x="219977" y="65982"/>
                </a:lnTo>
                <a:lnTo>
                  <a:pt x="197300" y="30497"/>
                </a:lnTo>
                <a:lnTo>
                  <a:pt x="161551" y="7917"/>
                </a:lnTo>
                <a:lnTo>
                  <a:pt x="114404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4918309" y="6672979"/>
            <a:ext cx="1531620" cy="475615"/>
          </a:xfrm>
          <a:custGeom>
            <a:avLst/>
            <a:gdLst/>
            <a:ahLst/>
            <a:cxnLst/>
            <a:rect l="l" t="t" r="r" b="b"/>
            <a:pathLst>
              <a:path w="1531619" h="475615">
                <a:moveTo>
                  <a:pt x="515708" y="14300"/>
                </a:moveTo>
                <a:lnTo>
                  <a:pt x="307454" y="14300"/>
                </a:lnTo>
                <a:lnTo>
                  <a:pt x="305955" y="75920"/>
                </a:lnTo>
                <a:lnTo>
                  <a:pt x="301536" y="131267"/>
                </a:lnTo>
                <a:lnTo>
                  <a:pt x="294259" y="181089"/>
                </a:lnTo>
                <a:lnTo>
                  <a:pt x="284213" y="226123"/>
                </a:lnTo>
                <a:lnTo>
                  <a:pt x="265455" y="299402"/>
                </a:lnTo>
                <a:lnTo>
                  <a:pt x="250253" y="299402"/>
                </a:lnTo>
                <a:lnTo>
                  <a:pt x="231482" y="226123"/>
                </a:lnTo>
                <a:lnTo>
                  <a:pt x="221449" y="181089"/>
                </a:lnTo>
                <a:lnTo>
                  <a:pt x="214172" y="131267"/>
                </a:lnTo>
                <a:lnTo>
                  <a:pt x="209740" y="75920"/>
                </a:lnTo>
                <a:lnTo>
                  <a:pt x="208254" y="14300"/>
                </a:lnTo>
                <a:lnTo>
                  <a:pt x="0" y="14300"/>
                </a:lnTo>
                <a:lnTo>
                  <a:pt x="850" y="63004"/>
                </a:lnTo>
                <a:lnTo>
                  <a:pt x="4165" y="109004"/>
                </a:lnTo>
                <a:lnTo>
                  <a:pt x="11061" y="154952"/>
                </a:lnTo>
                <a:lnTo>
                  <a:pt x="22644" y="203517"/>
                </a:lnTo>
                <a:lnTo>
                  <a:pt x="40030" y="257340"/>
                </a:lnTo>
                <a:lnTo>
                  <a:pt x="64350" y="319074"/>
                </a:lnTo>
                <a:lnTo>
                  <a:pt x="124231" y="461187"/>
                </a:lnTo>
                <a:lnTo>
                  <a:pt x="391464" y="461187"/>
                </a:lnTo>
                <a:lnTo>
                  <a:pt x="451358" y="319074"/>
                </a:lnTo>
                <a:lnTo>
                  <a:pt x="475665" y="257340"/>
                </a:lnTo>
                <a:lnTo>
                  <a:pt x="493064" y="203517"/>
                </a:lnTo>
                <a:lnTo>
                  <a:pt x="504647" y="154952"/>
                </a:lnTo>
                <a:lnTo>
                  <a:pt x="511530" y="109004"/>
                </a:lnTo>
                <a:lnTo>
                  <a:pt x="514845" y="63004"/>
                </a:lnTo>
                <a:lnTo>
                  <a:pt x="515708" y="14300"/>
                </a:lnTo>
                <a:close/>
              </a:path>
              <a:path w="1531619" h="475615">
                <a:moveTo>
                  <a:pt x="1045705" y="456717"/>
                </a:moveTo>
                <a:lnTo>
                  <a:pt x="1040638" y="417029"/>
                </a:lnTo>
                <a:lnTo>
                  <a:pt x="1035532" y="357505"/>
                </a:lnTo>
                <a:lnTo>
                  <a:pt x="1034986" y="329793"/>
                </a:lnTo>
                <a:lnTo>
                  <a:pt x="1034986" y="292265"/>
                </a:lnTo>
                <a:lnTo>
                  <a:pt x="1034986" y="186804"/>
                </a:lnTo>
                <a:lnTo>
                  <a:pt x="1030566" y="139433"/>
                </a:lnTo>
                <a:lnTo>
                  <a:pt x="1030325" y="136766"/>
                </a:lnTo>
                <a:lnTo>
                  <a:pt x="1016317" y="94653"/>
                </a:lnTo>
                <a:lnTo>
                  <a:pt x="992911" y="60363"/>
                </a:lnTo>
                <a:lnTo>
                  <a:pt x="960056" y="33832"/>
                </a:lnTo>
                <a:lnTo>
                  <a:pt x="917714" y="14986"/>
                </a:lnTo>
                <a:lnTo>
                  <a:pt x="865847" y="3733"/>
                </a:lnTo>
                <a:lnTo>
                  <a:pt x="804379" y="0"/>
                </a:lnTo>
                <a:lnTo>
                  <a:pt x="757669" y="1854"/>
                </a:lnTo>
                <a:lnTo>
                  <a:pt x="709053" y="7150"/>
                </a:lnTo>
                <a:lnTo>
                  <a:pt x="660755" y="15443"/>
                </a:lnTo>
                <a:lnTo>
                  <a:pt x="614934" y="26301"/>
                </a:lnTo>
                <a:lnTo>
                  <a:pt x="573798" y="39319"/>
                </a:lnTo>
                <a:lnTo>
                  <a:pt x="606856" y="172491"/>
                </a:lnTo>
                <a:lnTo>
                  <a:pt x="636485" y="162052"/>
                </a:lnTo>
                <a:lnTo>
                  <a:pt x="676249" y="151269"/>
                </a:lnTo>
                <a:lnTo>
                  <a:pt x="720864" y="142836"/>
                </a:lnTo>
                <a:lnTo>
                  <a:pt x="765060" y="139433"/>
                </a:lnTo>
                <a:lnTo>
                  <a:pt x="795337" y="141871"/>
                </a:lnTo>
                <a:lnTo>
                  <a:pt x="814895" y="150266"/>
                </a:lnTo>
                <a:lnTo>
                  <a:pt x="825385" y="166192"/>
                </a:lnTo>
                <a:lnTo>
                  <a:pt x="828522" y="191274"/>
                </a:lnTo>
                <a:lnTo>
                  <a:pt x="828522" y="193941"/>
                </a:lnTo>
                <a:lnTo>
                  <a:pt x="824052" y="193941"/>
                </a:lnTo>
                <a:lnTo>
                  <a:pt x="822261" y="194017"/>
                </a:lnTo>
                <a:lnTo>
                  <a:pt x="822261" y="292265"/>
                </a:lnTo>
                <a:lnTo>
                  <a:pt x="822261" y="348678"/>
                </a:lnTo>
                <a:lnTo>
                  <a:pt x="822020" y="348678"/>
                </a:lnTo>
                <a:lnTo>
                  <a:pt x="812076" y="353352"/>
                </a:lnTo>
                <a:lnTo>
                  <a:pt x="801712" y="356057"/>
                </a:lnTo>
                <a:lnTo>
                  <a:pt x="791349" y="357238"/>
                </a:lnTo>
                <a:lnTo>
                  <a:pt x="781151" y="357505"/>
                </a:lnTo>
                <a:lnTo>
                  <a:pt x="768019" y="355231"/>
                </a:lnTo>
                <a:lnTo>
                  <a:pt x="756577" y="348678"/>
                </a:lnTo>
                <a:lnTo>
                  <a:pt x="748474" y="338277"/>
                </a:lnTo>
                <a:lnTo>
                  <a:pt x="745401" y="324434"/>
                </a:lnTo>
                <a:lnTo>
                  <a:pt x="749490" y="309727"/>
                </a:lnTo>
                <a:lnTo>
                  <a:pt x="762711" y="299974"/>
                </a:lnTo>
                <a:lnTo>
                  <a:pt x="786498" y="294398"/>
                </a:lnTo>
                <a:lnTo>
                  <a:pt x="822261" y="292265"/>
                </a:lnTo>
                <a:lnTo>
                  <a:pt x="822261" y="194017"/>
                </a:lnTo>
                <a:lnTo>
                  <a:pt x="763384" y="196253"/>
                </a:lnTo>
                <a:lnTo>
                  <a:pt x="709117" y="203187"/>
                </a:lnTo>
                <a:lnTo>
                  <a:pt x="661758" y="214769"/>
                </a:lnTo>
                <a:lnTo>
                  <a:pt x="621830" y="231038"/>
                </a:lnTo>
                <a:lnTo>
                  <a:pt x="589864" y="251980"/>
                </a:lnTo>
                <a:lnTo>
                  <a:pt x="551916" y="308051"/>
                </a:lnTo>
                <a:lnTo>
                  <a:pt x="546976" y="343204"/>
                </a:lnTo>
                <a:lnTo>
                  <a:pt x="552843" y="389216"/>
                </a:lnTo>
                <a:lnTo>
                  <a:pt x="570776" y="426059"/>
                </a:lnTo>
                <a:lnTo>
                  <a:pt x="601230" y="453110"/>
                </a:lnTo>
                <a:lnTo>
                  <a:pt x="644677" y="469785"/>
                </a:lnTo>
                <a:lnTo>
                  <a:pt x="701598" y="475475"/>
                </a:lnTo>
                <a:lnTo>
                  <a:pt x="743826" y="471157"/>
                </a:lnTo>
                <a:lnTo>
                  <a:pt x="780694" y="459613"/>
                </a:lnTo>
                <a:lnTo>
                  <a:pt x="812203" y="443052"/>
                </a:lnTo>
                <a:lnTo>
                  <a:pt x="838352" y="423633"/>
                </a:lnTo>
                <a:lnTo>
                  <a:pt x="842391" y="435698"/>
                </a:lnTo>
                <a:lnTo>
                  <a:pt x="846505" y="447662"/>
                </a:lnTo>
                <a:lnTo>
                  <a:pt x="850798" y="459460"/>
                </a:lnTo>
                <a:lnTo>
                  <a:pt x="855332" y="471004"/>
                </a:lnTo>
                <a:lnTo>
                  <a:pt x="1045705" y="456717"/>
                </a:lnTo>
                <a:close/>
              </a:path>
              <a:path w="1531619" h="475615">
                <a:moveTo>
                  <a:pt x="1531010" y="55410"/>
                </a:moveTo>
                <a:lnTo>
                  <a:pt x="1485303" y="31292"/>
                </a:lnTo>
                <a:lnTo>
                  <a:pt x="1435481" y="13957"/>
                </a:lnTo>
                <a:lnTo>
                  <a:pt x="1381810" y="3505"/>
                </a:lnTo>
                <a:lnTo>
                  <a:pt x="1324546" y="0"/>
                </a:lnTo>
                <a:lnTo>
                  <a:pt x="1277429" y="3060"/>
                </a:lnTo>
                <a:lnTo>
                  <a:pt x="1232319" y="12471"/>
                </a:lnTo>
                <a:lnTo>
                  <a:pt x="1191133" y="28562"/>
                </a:lnTo>
                <a:lnTo>
                  <a:pt x="1155788" y="51650"/>
                </a:lnTo>
                <a:lnTo>
                  <a:pt x="1128166" y="82080"/>
                </a:lnTo>
                <a:lnTo>
                  <a:pt x="1110208" y="120154"/>
                </a:lnTo>
                <a:lnTo>
                  <a:pt x="1103795" y="166230"/>
                </a:lnTo>
                <a:lnTo>
                  <a:pt x="1113091" y="217284"/>
                </a:lnTo>
                <a:lnTo>
                  <a:pt x="1137450" y="253542"/>
                </a:lnTo>
                <a:lnTo>
                  <a:pt x="1171549" y="278206"/>
                </a:lnTo>
                <a:lnTo>
                  <a:pt x="1210068" y="294513"/>
                </a:lnTo>
                <a:lnTo>
                  <a:pt x="1247686" y="305663"/>
                </a:lnTo>
                <a:lnTo>
                  <a:pt x="1270292" y="312000"/>
                </a:lnTo>
                <a:lnTo>
                  <a:pt x="1287792" y="318173"/>
                </a:lnTo>
                <a:lnTo>
                  <a:pt x="1299083" y="325018"/>
                </a:lnTo>
                <a:lnTo>
                  <a:pt x="1303096" y="333375"/>
                </a:lnTo>
                <a:lnTo>
                  <a:pt x="1301521" y="341579"/>
                </a:lnTo>
                <a:lnTo>
                  <a:pt x="1296504" y="347446"/>
                </a:lnTo>
                <a:lnTo>
                  <a:pt x="1287640" y="350977"/>
                </a:lnTo>
                <a:lnTo>
                  <a:pt x="1274495" y="352145"/>
                </a:lnTo>
                <a:lnTo>
                  <a:pt x="1243164" y="348526"/>
                </a:lnTo>
                <a:lnTo>
                  <a:pt x="1207465" y="338620"/>
                </a:lnTo>
                <a:lnTo>
                  <a:pt x="1172438" y="323862"/>
                </a:lnTo>
                <a:lnTo>
                  <a:pt x="1143114" y="305663"/>
                </a:lnTo>
                <a:lnTo>
                  <a:pt x="1079652" y="411124"/>
                </a:lnTo>
                <a:lnTo>
                  <a:pt x="1115695" y="432917"/>
                </a:lnTo>
                <a:lnTo>
                  <a:pt x="1158214" y="450773"/>
                </a:lnTo>
                <a:lnTo>
                  <a:pt x="1205331" y="464159"/>
                </a:lnTo>
                <a:lnTo>
                  <a:pt x="1255141" y="472567"/>
                </a:lnTo>
                <a:lnTo>
                  <a:pt x="1305775" y="475488"/>
                </a:lnTo>
                <a:lnTo>
                  <a:pt x="1355534" y="472325"/>
                </a:lnTo>
                <a:lnTo>
                  <a:pt x="1401876" y="462711"/>
                </a:lnTo>
                <a:lnTo>
                  <a:pt x="1443278" y="446430"/>
                </a:lnTo>
                <a:lnTo>
                  <a:pt x="1478165" y="423240"/>
                </a:lnTo>
                <a:lnTo>
                  <a:pt x="1505000" y="392950"/>
                </a:lnTo>
                <a:lnTo>
                  <a:pt x="1522247" y="355320"/>
                </a:lnTo>
                <a:lnTo>
                  <a:pt x="1528330" y="310134"/>
                </a:lnTo>
                <a:lnTo>
                  <a:pt x="1518615" y="261251"/>
                </a:lnTo>
                <a:lnTo>
                  <a:pt x="1493062" y="223913"/>
                </a:lnTo>
                <a:lnTo>
                  <a:pt x="1457096" y="196354"/>
                </a:lnTo>
                <a:lnTo>
                  <a:pt x="1416100" y="176822"/>
                </a:lnTo>
                <a:lnTo>
                  <a:pt x="1375486" y="163550"/>
                </a:lnTo>
                <a:lnTo>
                  <a:pt x="1350619" y="156324"/>
                </a:lnTo>
                <a:lnTo>
                  <a:pt x="1333373" y="149923"/>
                </a:lnTo>
                <a:lnTo>
                  <a:pt x="1323327" y="143192"/>
                </a:lnTo>
                <a:lnTo>
                  <a:pt x="1320076" y="134962"/>
                </a:lnTo>
                <a:lnTo>
                  <a:pt x="1321701" y="126885"/>
                </a:lnTo>
                <a:lnTo>
                  <a:pt x="1326337" y="121323"/>
                </a:lnTo>
                <a:lnTo>
                  <a:pt x="1333652" y="118110"/>
                </a:lnTo>
                <a:lnTo>
                  <a:pt x="1343317" y="117068"/>
                </a:lnTo>
                <a:lnTo>
                  <a:pt x="1376667" y="120777"/>
                </a:lnTo>
                <a:lnTo>
                  <a:pt x="1412354" y="131267"/>
                </a:lnTo>
                <a:lnTo>
                  <a:pt x="1448384" y="147624"/>
                </a:lnTo>
                <a:lnTo>
                  <a:pt x="1482737" y="168910"/>
                </a:lnTo>
                <a:lnTo>
                  <a:pt x="1531010" y="5541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1661635" y="7441774"/>
            <a:ext cx="898525" cy="407670"/>
          </a:xfrm>
          <a:custGeom>
            <a:avLst/>
            <a:gdLst/>
            <a:ahLst/>
            <a:cxnLst/>
            <a:rect l="l" t="t" r="r" b="b"/>
            <a:pathLst>
              <a:path w="898525" h="407670">
                <a:moveTo>
                  <a:pt x="204025" y="158178"/>
                </a:moveTo>
                <a:lnTo>
                  <a:pt x="202450" y="119481"/>
                </a:lnTo>
                <a:lnTo>
                  <a:pt x="189839" y="59156"/>
                </a:lnTo>
                <a:lnTo>
                  <a:pt x="165087" y="21120"/>
                </a:lnTo>
                <a:lnTo>
                  <a:pt x="154736" y="13500"/>
                </a:lnTo>
                <a:lnTo>
                  <a:pt x="154736" y="146723"/>
                </a:lnTo>
                <a:lnTo>
                  <a:pt x="154736" y="168490"/>
                </a:lnTo>
                <a:lnTo>
                  <a:pt x="153949" y="192963"/>
                </a:lnTo>
                <a:lnTo>
                  <a:pt x="153898" y="194589"/>
                </a:lnTo>
                <a:lnTo>
                  <a:pt x="151371" y="216712"/>
                </a:lnTo>
                <a:lnTo>
                  <a:pt x="133692" y="259676"/>
                </a:lnTo>
                <a:lnTo>
                  <a:pt x="100863" y="273367"/>
                </a:lnTo>
                <a:lnTo>
                  <a:pt x="89192" y="271856"/>
                </a:lnTo>
                <a:lnTo>
                  <a:pt x="88506" y="271856"/>
                </a:lnTo>
                <a:lnTo>
                  <a:pt x="54559" y="232219"/>
                </a:lnTo>
                <a:lnTo>
                  <a:pt x="47828" y="192963"/>
                </a:lnTo>
                <a:lnTo>
                  <a:pt x="46990" y="168490"/>
                </a:lnTo>
                <a:lnTo>
                  <a:pt x="46990" y="146723"/>
                </a:lnTo>
                <a:lnTo>
                  <a:pt x="50355" y="101015"/>
                </a:lnTo>
                <a:lnTo>
                  <a:pt x="68033" y="56667"/>
                </a:lnTo>
                <a:lnTo>
                  <a:pt x="100863" y="41833"/>
                </a:lnTo>
                <a:lnTo>
                  <a:pt x="114528" y="43484"/>
                </a:lnTo>
                <a:lnTo>
                  <a:pt x="113792" y="43484"/>
                </a:lnTo>
                <a:lnTo>
                  <a:pt x="124434" y="47917"/>
                </a:lnTo>
                <a:lnTo>
                  <a:pt x="147167" y="80352"/>
                </a:lnTo>
                <a:lnTo>
                  <a:pt x="153898" y="120624"/>
                </a:lnTo>
                <a:lnTo>
                  <a:pt x="154736" y="146723"/>
                </a:lnTo>
                <a:lnTo>
                  <a:pt x="154736" y="13500"/>
                </a:lnTo>
                <a:lnTo>
                  <a:pt x="149148" y="9385"/>
                </a:lnTo>
                <a:lnTo>
                  <a:pt x="130987" y="2349"/>
                </a:lnTo>
                <a:lnTo>
                  <a:pt x="110617" y="0"/>
                </a:lnTo>
                <a:lnTo>
                  <a:pt x="100507" y="660"/>
                </a:lnTo>
                <a:lnTo>
                  <a:pt x="64579" y="16522"/>
                </a:lnTo>
                <a:lnTo>
                  <a:pt x="44704" y="41833"/>
                </a:lnTo>
                <a:lnTo>
                  <a:pt x="41846" y="41833"/>
                </a:lnTo>
                <a:lnTo>
                  <a:pt x="35521" y="6883"/>
                </a:lnTo>
                <a:lnTo>
                  <a:pt x="0" y="6883"/>
                </a:lnTo>
                <a:lnTo>
                  <a:pt x="0" y="407479"/>
                </a:lnTo>
                <a:lnTo>
                  <a:pt x="46990" y="407479"/>
                </a:lnTo>
                <a:lnTo>
                  <a:pt x="46990" y="281965"/>
                </a:lnTo>
                <a:lnTo>
                  <a:pt x="49860" y="281965"/>
                </a:lnTo>
                <a:lnTo>
                  <a:pt x="83959" y="310210"/>
                </a:lnTo>
                <a:lnTo>
                  <a:pt x="114046" y="315214"/>
                </a:lnTo>
                <a:lnTo>
                  <a:pt x="126352" y="314198"/>
                </a:lnTo>
                <a:lnTo>
                  <a:pt x="169265" y="289547"/>
                </a:lnTo>
                <a:lnTo>
                  <a:pt x="180327" y="273367"/>
                </a:lnTo>
                <a:lnTo>
                  <a:pt x="185458" y="263906"/>
                </a:lnTo>
                <a:lnTo>
                  <a:pt x="191998" y="247586"/>
                </a:lnTo>
                <a:lnTo>
                  <a:pt x="197256" y="228892"/>
                </a:lnTo>
                <a:lnTo>
                  <a:pt x="201015" y="207759"/>
                </a:lnTo>
                <a:lnTo>
                  <a:pt x="203276" y="184188"/>
                </a:lnTo>
                <a:lnTo>
                  <a:pt x="204025" y="158178"/>
                </a:lnTo>
                <a:close/>
              </a:path>
              <a:path w="898525" h="407670">
                <a:moveTo>
                  <a:pt x="480263" y="273367"/>
                </a:moveTo>
                <a:lnTo>
                  <a:pt x="458101" y="273367"/>
                </a:lnTo>
                <a:lnTo>
                  <a:pt x="454469" y="271843"/>
                </a:lnTo>
                <a:lnTo>
                  <a:pt x="447598" y="265734"/>
                </a:lnTo>
                <a:lnTo>
                  <a:pt x="445871" y="260578"/>
                </a:lnTo>
                <a:lnTo>
                  <a:pt x="445871" y="171361"/>
                </a:lnTo>
                <a:lnTo>
                  <a:pt x="445833" y="83667"/>
                </a:lnTo>
                <a:lnTo>
                  <a:pt x="444461" y="65316"/>
                </a:lnTo>
                <a:lnTo>
                  <a:pt x="440220" y="48641"/>
                </a:lnTo>
                <a:lnTo>
                  <a:pt x="436867" y="41833"/>
                </a:lnTo>
                <a:lnTo>
                  <a:pt x="433146" y="34226"/>
                </a:lnTo>
                <a:lnTo>
                  <a:pt x="394792" y="5511"/>
                </a:lnTo>
                <a:lnTo>
                  <a:pt x="354749" y="0"/>
                </a:lnTo>
                <a:lnTo>
                  <a:pt x="333654" y="1384"/>
                </a:lnTo>
                <a:lnTo>
                  <a:pt x="334238" y="1384"/>
                </a:lnTo>
                <a:lnTo>
                  <a:pt x="316141" y="5295"/>
                </a:lnTo>
                <a:lnTo>
                  <a:pt x="273202" y="33058"/>
                </a:lnTo>
                <a:lnTo>
                  <a:pt x="257898" y="83667"/>
                </a:lnTo>
                <a:lnTo>
                  <a:pt x="257898" y="92468"/>
                </a:lnTo>
                <a:lnTo>
                  <a:pt x="258076" y="94373"/>
                </a:lnTo>
                <a:lnTo>
                  <a:pt x="258470" y="96278"/>
                </a:lnTo>
                <a:lnTo>
                  <a:pt x="304901" y="96278"/>
                </a:lnTo>
                <a:lnTo>
                  <a:pt x="304901" y="89395"/>
                </a:lnTo>
                <a:lnTo>
                  <a:pt x="305523" y="80924"/>
                </a:lnTo>
                <a:lnTo>
                  <a:pt x="329031" y="45631"/>
                </a:lnTo>
                <a:lnTo>
                  <a:pt x="351320" y="41833"/>
                </a:lnTo>
                <a:lnTo>
                  <a:pt x="366115" y="42786"/>
                </a:lnTo>
                <a:lnTo>
                  <a:pt x="364896" y="42786"/>
                </a:lnTo>
                <a:lnTo>
                  <a:pt x="375170" y="45199"/>
                </a:lnTo>
                <a:lnTo>
                  <a:pt x="398297" y="80175"/>
                </a:lnTo>
                <a:lnTo>
                  <a:pt x="398881" y="129527"/>
                </a:lnTo>
                <a:lnTo>
                  <a:pt x="398881" y="171361"/>
                </a:lnTo>
                <a:lnTo>
                  <a:pt x="398881" y="198869"/>
                </a:lnTo>
                <a:lnTo>
                  <a:pt x="389432" y="240144"/>
                </a:lnTo>
                <a:lnTo>
                  <a:pt x="358444" y="268706"/>
                </a:lnTo>
                <a:lnTo>
                  <a:pt x="336410" y="273367"/>
                </a:lnTo>
                <a:lnTo>
                  <a:pt x="328803" y="272859"/>
                </a:lnTo>
                <a:lnTo>
                  <a:pt x="327685" y="272859"/>
                </a:lnTo>
                <a:lnTo>
                  <a:pt x="296379" y="239433"/>
                </a:lnTo>
                <a:lnTo>
                  <a:pt x="295719" y="227520"/>
                </a:lnTo>
                <a:lnTo>
                  <a:pt x="296532" y="216484"/>
                </a:lnTo>
                <a:lnTo>
                  <a:pt x="324091" y="181889"/>
                </a:lnTo>
                <a:lnTo>
                  <a:pt x="369874" y="172427"/>
                </a:lnTo>
                <a:lnTo>
                  <a:pt x="398881" y="171361"/>
                </a:lnTo>
                <a:lnTo>
                  <a:pt x="398881" y="129527"/>
                </a:lnTo>
                <a:lnTo>
                  <a:pt x="357543" y="131533"/>
                </a:lnTo>
                <a:lnTo>
                  <a:pt x="304253" y="142405"/>
                </a:lnTo>
                <a:lnTo>
                  <a:pt x="266204" y="167055"/>
                </a:lnTo>
                <a:lnTo>
                  <a:pt x="247675" y="210743"/>
                </a:lnTo>
                <a:lnTo>
                  <a:pt x="246443" y="230390"/>
                </a:lnTo>
                <a:lnTo>
                  <a:pt x="246786" y="239433"/>
                </a:lnTo>
                <a:lnTo>
                  <a:pt x="246811" y="240144"/>
                </a:lnTo>
                <a:lnTo>
                  <a:pt x="246938" y="243459"/>
                </a:lnTo>
                <a:lnTo>
                  <a:pt x="248373" y="254685"/>
                </a:lnTo>
                <a:lnTo>
                  <a:pt x="248437" y="255181"/>
                </a:lnTo>
                <a:lnTo>
                  <a:pt x="250837" y="265074"/>
                </a:lnTo>
                <a:lnTo>
                  <a:pt x="250939" y="265531"/>
                </a:lnTo>
                <a:lnTo>
                  <a:pt x="274802" y="300024"/>
                </a:lnTo>
                <a:lnTo>
                  <a:pt x="318262" y="315214"/>
                </a:lnTo>
                <a:lnTo>
                  <a:pt x="325526" y="315214"/>
                </a:lnTo>
                <a:lnTo>
                  <a:pt x="368223" y="304609"/>
                </a:lnTo>
                <a:lnTo>
                  <a:pt x="398881" y="275666"/>
                </a:lnTo>
                <a:lnTo>
                  <a:pt x="401751" y="275666"/>
                </a:lnTo>
                <a:lnTo>
                  <a:pt x="425183" y="307111"/>
                </a:lnTo>
                <a:lnTo>
                  <a:pt x="449313" y="312915"/>
                </a:lnTo>
                <a:lnTo>
                  <a:pt x="456958" y="312915"/>
                </a:lnTo>
                <a:lnTo>
                  <a:pt x="463359" y="312140"/>
                </a:lnTo>
                <a:lnTo>
                  <a:pt x="473671" y="309105"/>
                </a:lnTo>
                <a:lnTo>
                  <a:pt x="477583" y="307568"/>
                </a:lnTo>
                <a:lnTo>
                  <a:pt x="480263" y="306044"/>
                </a:lnTo>
                <a:lnTo>
                  <a:pt x="480263" y="275666"/>
                </a:lnTo>
                <a:lnTo>
                  <a:pt x="480263" y="273367"/>
                </a:lnTo>
                <a:close/>
              </a:path>
              <a:path w="898525" h="407670">
                <a:moveTo>
                  <a:pt x="641311" y="4584"/>
                </a:moveTo>
                <a:lnTo>
                  <a:pt x="632904" y="1524"/>
                </a:lnTo>
                <a:lnTo>
                  <a:pt x="625449" y="0"/>
                </a:lnTo>
                <a:lnTo>
                  <a:pt x="618959" y="0"/>
                </a:lnTo>
                <a:lnTo>
                  <a:pt x="580085" y="22085"/>
                </a:lnTo>
                <a:lnTo>
                  <a:pt x="567956" y="46418"/>
                </a:lnTo>
                <a:lnTo>
                  <a:pt x="564515" y="46418"/>
                </a:lnTo>
                <a:lnTo>
                  <a:pt x="558203" y="6883"/>
                </a:lnTo>
                <a:lnTo>
                  <a:pt x="522668" y="6883"/>
                </a:lnTo>
                <a:lnTo>
                  <a:pt x="522668" y="308330"/>
                </a:lnTo>
                <a:lnTo>
                  <a:pt x="569671" y="308330"/>
                </a:lnTo>
                <a:lnTo>
                  <a:pt x="569671" y="124358"/>
                </a:lnTo>
                <a:lnTo>
                  <a:pt x="570153" y="111607"/>
                </a:lnTo>
                <a:lnTo>
                  <a:pt x="581596" y="74777"/>
                </a:lnTo>
                <a:lnTo>
                  <a:pt x="618502" y="53708"/>
                </a:lnTo>
                <a:lnTo>
                  <a:pt x="625830" y="53289"/>
                </a:lnTo>
                <a:lnTo>
                  <a:pt x="641311" y="53289"/>
                </a:lnTo>
                <a:lnTo>
                  <a:pt x="641311" y="4584"/>
                </a:lnTo>
                <a:close/>
              </a:path>
              <a:path w="898525" h="407670">
                <a:moveTo>
                  <a:pt x="898055" y="273367"/>
                </a:moveTo>
                <a:lnTo>
                  <a:pt x="875906" y="273367"/>
                </a:lnTo>
                <a:lnTo>
                  <a:pt x="872274" y="271843"/>
                </a:lnTo>
                <a:lnTo>
                  <a:pt x="865390" y="265734"/>
                </a:lnTo>
                <a:lnTo>
                  <a:pt x="863676" y="260578"/>
                </a:lnTo>
                <a:lnTo>
                  <a:pt x="863676" y="171361"/>
                </a:lnTo>
                <a:lnTo>
                  <a:pt x="863625" y="83667"/>
                </a:lnTo>
                <a:lnTo>
                  <a:pt x="854671" y="41833"/>
                </a:lnTo>
                <a:lnTo>
                  <a:pt x="828255" y="12407"/>
                </a:lnTo>
                <a:lnTo>
                  <a:pt x="772541" y="0"/>
                </a:lnTo>
                <a:lnTo>
                  <a:pt x="751459" y="1384"/>
                </a:lnTo>
                <a:lnTo>
                  <a:pt x="752030" y="1384"/>
                </a:lnTo>
                <a:lnTo>
                  <a:pt x="733933" y="5295"/>
                </a:lnTo>
                <a:lnTo>
                  <a:pt x="691007" y="33058"/>
                </a:lnTo>
                <a:lnTo>
                  <a:pt x="675690" y="83667"/>
                </a:lnTo>
                <a:lnTo>
                  <a:pt x="675690" y="92468"/>
                </a:lnTo>
                <a:lnTo>
                  <a:pt x="675881" y="94373"/>
                </a:lnTo>
                <a:lnTo>
                  <a:pt x="676262" y="96278"/>
                </a:lnTo>
                <a:lnTo>
                  <a:pt x="722693" y="96278"/>
                </a:lnTo>
                <a:lnTo>
                  <a:pt x="722693" y="89395"/>
                </a:lnTo>
                <a:lnTo>
                  <a:pt x="723315" y="80924"/>
                </a:lnTo>
                <a:lnTo>
                  <a:pt x="746823" y="45631"/>
                </a:lnTo>
                <a:lnTo>
                  <a:pt x="769112" y="41833"/>
                </a:lnTo>
                <a:lnTo>
                  <a:pt x="783907" y="42786"/>
                </a:lnTo>
                <a:lnTo>
                  <a:pt x="782688" y="42786"/>
                </a:lnTo>
                <a:lnTo>
                  <a:pt x="792962" y="45199"/>
                </a:lnTo>
                <a:lnTo>
                  <a:pt x="816089" y="80175"/>
                </a:lnTo>
                <a:lnTo>
                  <a:pt x="816673" y="129527"/>
                </a:lnTo>
                <a:lnTo>
                  <a:pt x="816673" y="171361"/>
                </a:lnTo>
                <a:lnTo>
                  <a:pt x="816673" y="198869"/>
                </a:lnTo>
                <a:lnTo>
                  <a:pt x="807224" y="240144"/>
                </a:lnTo>
                <a:lnTo>
                  <a:pt x="776236" y="268706"/>
                </a:lnTo>
                <a:lnTo>
                  <a:pt x="754214" y="273367"/>
                </a:lnTo>
                <a:lnTo>
                  <a:pt x="746607" y="272859"/>
                </a:lnTo>
                <a:lnTo>
                  <a:pt x="745477" y="272859"/>
                </a:lnTo>
                <a:lnTo>
                  <a:pt x="714184" y="239433"/>
                </a:lnTo>
                <a:lnTo>
                  <a:pt x="713524" y="227520"/>
                </a:lnTo>
                <a:lnTo>
                  <a:pt x="714324" y="216484"/>
                </a:lnTo>
                <a:lnTo>
                  <a:pt x="716737" y="206895"/>
                </a:lnTo>
                <a:lnTo>
                  <a:pt x="720699" y="198869"/>
                </a:lnTo>
                <a:lnTo>
                  <a:pt x="720763" y="198729"/>
                </a:lnTo>
                <a:lnTo>
                  <a:pt x="762508" y="175653"/>
                </a:lnTo>
                <a:lnTo>
                  <a:pt x="801687" y="171627"/>
                </a:lnTo>
                <a:lnTo>
                  <a:pt x="816673" y="171361"/>
                </a:lnTo>
                <a:lnTo>
                  <a:pt x="816673" y="129527"/>
                </a:lnTo>
                <a:lnTo>
                  <a:pt x="775335" y="131533"/>
                </a:lnTo>
                <a:lnTo>
                  <a:pt x="722045" y="142405"/>
                </a:lnTo>
                <a:lnTo>
                  <a:pt x="683996" y="167055"/>
                </a:lnTo>
                <a:lnTo>
                  <a:pt x="665467" y="210743"/>
                </a:lnTo>
                <a:lnTo>
                  <a:pt x="664235" y="230390"/>
                </a:lnTo>
                <a:lnTo>
                  <a:pt x="664578" y="239433"/>
                </a:lnTo>
                <a:lnTo>
                  <a:pt x="664603" y="240144"/>
                </a:lnTo>
                <a:lnTo>
                  <a:pt x="676529" y="282346"/>
                </a:lnTo>
                <a:lnTo>
                  <a:pt x="705510" y="307568"/>
                </a:lnTo>
                <a:lnTo>
                  <a:pt x="736053" y="315214"/>
                </a:lnTo>
                <a:lnTo>
                  <a:pt x="743318" y="315214"/>
                </a:lnTo>
                <a:lnTo>
                  <a:pt x="786015" y="304609"/>
                </a:lnTo>
                <a:lnTo>
                  <a:pt x="816673" y="275666"/>
                </a:lnTo>
                <a:lnTo>
                  <a:pt x="819543" y="275666"/>
                </a:lnTo>
                <a:lnTo>
                  <a:pt x="842987" y="307111"/>
                </a:lnTo>
                <a:lnTo>
                  <a:pt x="867105" y="312915"/>
                </a:lnTo>
                <a:lnTo>
                  <a:pt x="874750" y="312915"/>
                </a:lnTo>
                <a:lnTo>
                  <a:pt x="881164" y="312140"/>
                </a:lnTo>
                <a:lnTo>
                  <a:pt x="891476" y="309105"/>
                </a:lnTo>
                <a:lnTo>
                  <a:pt x="895375" y="307568"/>
                </a:lnTo>
                <a:lnTo>
                  <a:pt x="898055" y="306044"/>
                </a:lnTo>
                <a:lnTo>
                  <a:pt x="898055" y="275666"/>
                </a:lnTo>
                <a:lnTo>
                  <a:pt x="898055" y="273367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2727047" y="7335745"/>
            <a:ext cx="46990" cy="414655"/>
          </a:xfrm>
          <a:custGeom>
            <a:avLst/>
            <a:gdLst/>
            <a:ahLst/>
            <a:cxnLst/>
            <a:rect l="l" t="t" r="r" b="b"/>
            <a:pathLst>
              <a:path w="46990" h="414654">
                <a:moveTo>
                  <a:pt x="46993" y="0"/>
                </a:moveTo>
                <a:lnTo>
                  <a:pt x="0" y="0"/>
                </a:lnTo>
                <a:lnTo>
                  <a:pt x="0" y="414364"/>
                </a:lnTo>
                <a:lnTo>
                  <a:pt x="46993" y="414364"/>
                </a:lnTo>
                <a:lnTo>
                  <a:pt x="46993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2822174" y="7441774"/>
            <a:ext cx="454025" cy="315595"/>
          </a:xfrm>
          <a:custGeom>
            <a:avLst/>
            <a:gdLst/>
            <a:ahLst/>
            <a:cxnLst/>
            <a:rect l="l" t="t" r="r" b="b"/>
            <a:pathLst>
              <a:path w="454025" h="315595">
                <a:moveTo>
                  <a:pt x="233832" y="273367"/>
                </a:moveTo>
                <a:lnTo>
                  <a:pt x="211670" y="273367"/>
                </a:lnTo>
                <a:lnTo>
                  <a:pt x="208038" y="271843"/>
                </a:lnTo>
                <a:lnTo>
                  <a:pt x="201155" y="265734"/>
                </a:lnTo>
                <a:lnTo>
                  <a:pt x="199440" y="260578"/>
                </a:lnTo>
                <a:lnTo>
                  <a:pt x="199440" y="171361"/>
                </a:lnTo>
                <a:lnTo>
                  <a:pt x="199402" y="83667"/>
                </a:lnTo>
                <a:lnTo>
                  <a:pt x="190436" y="41833"/>
                </a:lnTo>
                <a:lnTo>
                  <a:pt x="164033" y="12407"/>
                </a:lnTo>
                <a:lnTo>
                  <a:pt x="108318" y="0"/>
                </a:lnTo>
                <a:lnTo>
                  <a:pt x="87223" y="1384"/>
                </a:lnTo>
                <a:lnTo>
                  <a:pt x="87807" y="1384"/>
                </a:lnTo>
                <a:lnTo>
                  <a:pt x="69697" y="5295"/>
                </a:lnTo>
                <a:lnTo>
                  <a:pt x="26771" y="33058"/>
                </a:lnTo>
                <a:lnTo>
                  <a:pt x="11455" y="83667"/>
                </a:lnTo>
                <a:lnTo>
                  <a:pt x="11455" y="92468"/>
                </a:lnTo>
                <a:lnTo>
                  <a:pt x="11645" y="94373"/>
                </a:lnTo>
                <a:lnTo>
                  <a:pt x="12039" y="96278"/>
                </a:lnTo>
                <a:lnTo>
                  <a:pt x="58458" y="96278"/>
                </a:lnTo>
                <a:lnTo>
                  <a:pt x="58458" y="89395"/>
                </a:lnTo>
                <a:lnTo>
                  <a:pt x="59093" y="80924"/>
                </a:lnTo>
                <a:lnTo>
                  <a:pt x="82588" y="45631"/>
                </a:lnTo>
                <a:lnTo>
                  <a:pt x="104876" y="41833"/>
                </a:lnTo>
                <a:lnTo>
                  <a:pt x="119684" y="42786"/>
                </a:lnTo>
                <a:lnTo>
                  <a:pt x="118465" y="42786"/>
                </a:lnTo>
                <a:lnTo>
                  <a:pt x="128739" y="45199"/>
                </a:lnTo>
                <a:lnTo>
                  <a:pt x="151853" y="80175"/>
                </a:lnTo>
                <a:lnTo>
                  <a:pt x="152450" y="129527"/>
                </a:lnTo>
                <a:lnTo>
                  <a:pt x="152450" y="171361"/>
                </a:lnTo>
                <a:lnTo>
                  <a:pt x="152450" y="198869"/>
                </a:lnTo>
                <a:lnTo>
                  <a:pt x="142989" y="240144"/>
                </a:lnTo>
                <a:lnTo>
                  <a:pt x="112001" y="268706"/>
                </a:lnTo>
                <a:lnTo>
                  <a:pt x="89979" y="273367"/>
                </a:lnTo>
                <a:lnTo>
                  <a:pt x="82372" y="272859"/>
                </a:lnTo>
                <a:lnTo>
                  <a:pt x="81254" y="272859"/>
                </a:lnTo>
                <a:lnTo>
                  <a:pt x="49949" y="239433"/>
                </a:lnTo>
                <a:lnTo>
                  <a:pt x="49288" y="227520"/>
                </a:lnTo>
                <a:lnTo>
                  <a:pt x="50088" y="216484"/>
                </a:lnTo>
                <a:lnTo>
                  <a:pt x="77660" y="181889"/>
                </a:lnTo>
                <a:lnTo>
                  <a:pt x="123431" y="172427"/>
                </a:lnTo>
                <a:lnTo>
                  <a:pt x="152450" y="171361"/>
                </a:lnTo>
                <a:lnTo>
                  <a:pt x="152450" y="129527"/>
                </a:lnTo>
                <a:lnTo>
                  <a:pt x="111112" y="131533"/>
                </a:lnTo>
                <a:lnTo>
                  <a:pt x="57810" y="142405"/>
                </a:lnTo>
                <a:lnTo>
                  <a:pt x="19773" y="167055"/>
                </a:lnTo>
                <a:lnTo>
                  <a:pt x="1231" y="210743"/>
                </a:lnTo>
                <a:lnTo>
                  <a:pt x="0" y="230390"/>
                </a:lnTo>
                <a:lnTo>
                  <a:pt x="342" y="239433"/>
                </a:lnTo>
                <a:lnTo>
                  <a:pt x="381" y="240144"/>
                </a:lnTo>
                <a:lnTo>
                  <a:pt x="508" y="243459"/>
                </a:lnTo>
                <a:lnTo>
                  <a:pt x="12306" y="282346"/>
                </a:lnTo>
                <a:lnTo>
                  <a:pt x="41287" y="307568"/>
                </a:lnTo>
                <a:lnTo>
                  <a:pt x="71818" y="315214"/>
                </a:lnTo>
                <a:lnTo>
                  <a:pt x="79095" y="315214"/>
                </a:lnTo>
                <a:lnTo>
                  <a:pt x="121793" y="304609"/>
                </a:lnTo>
                <a:lnTo>
                  <a:pt x="152450" y="275666"/>
                </a:lnTo>
                <a:lnTo>
                  <a:pt x="155321" y="275666"/>
                </a:lnTo>
                <a:lnTo>
                  <a:pt x="178752" y="307111"/>
                </a:lnTo>
                <a:lnTo>
                  <a:pt x="202882" y="312915"/>
                </a:lnTo>
                <a:lnTo>
                  <a:pt x="210515" y="312915"/>
                </a:lnTo>
                <a:lnTo>
                  <a:pt x="216928" y="312140"/>
                </a:lnTo>
                <a:lnTo>
                  <a:pt x="227241" y="309105"/>
                </a:lnTo>
                <a:lnTo>
                  <a:pt x="231152" y="307568"/>
                </a:lnTo>
                <a:lnTo>
                  <a:pt x="233832" y="306044"/>
                </a:lnTo>
                <a:lnTo>
                  <a:pt x="233832" y="275666"/>
                </a:lnTo>
                <a:lnTo>
                  <a:pt x="233832" y="273367"/>
                </a:lnTo>
                <a:close/>
              </a:path>
              <a:path w="454025" h="315595">
                <a:moveTo>
                  <a:pt x="453898" y="222364"/>
                </a:moveTo>
                <a:lnTo>
                  <a:pt x="443877" y="177368"/>
                </a:lnTo>
                <a:lnTo>
                  <a:pt x="410489" y="146088"/>
                </a:lnTo>
                <a:lnTo>
                  <a:pt x="351891" y="123215"/>
                </a:lnTo>
                <a:lnTo>
                  <a:pt x="344487" y="120142"/>
                </a:lnTo>
                <a:lnTo>
                  <a:pt x="316979" y="90373"/>
                </a:lnTo>
                <a:lnTo>
                  <a:pt x="316357" y="82524"/>
                </a:lnTo>
                <a:lnTo>
                  <a:pt x="316357" y="76784"/>
                </a:lnTo>
                <a:lnTo>
                  <a:pt x="342353" y="42976"/>
                </a:lnTo>
                <a:lnTo>
                  <a:pt x="357047" y="41262"/>
                </a:lnTo>
                <a:lnTo>
                  <a:pt x="368134" y="42176"/>
                </a:lnTo>
                <a:lnTo>
                  <a:pt x="396671" y="71285"/>
                </a:lnTo>
                <a:lnTo>
                  <a:pt x="398881" y="88252"/>
                </a:lnTo>
                <a:lnTo>
                  <a:pt x="398881" y="93421"/>
                </a:lnTo>
                <a:lnTo>
                  <a:pt x="447598" y="93421"/>
                </a:lnTo>
                <a:lnTo>
                  <a:pt x="442531" y="50927"/>
                </a:lnTo>
                <a:lnTo>
                  <a:pt x="417944" y="17246"/>
                </a:lnTo>
                <a:lnTo>
                  <a:pt x="375107" y="698"/>
                </a:lnTo>
                <a:lnTo>
                  <a:pt x="361632" y="0"/>
                </a:lnTo>
                <a:lnTo>
                  <a:pt x="347764" y="635"/>
                </a:lnTo>
                <a:lnTo>
                  <a:pt x="301777" y="16027"/>
                </a:lnTo>
                <a:lnTo>
                  <a:pt x="274091" y="49911"/>
                </a:lnTo>
                <a:lnTo>
                  <a:pt x="267639" y="85966"/>
                </a:lnTo>
                <a:lnTo>
                  <a:pt x="268274" y="98767"/>
                </a:lnTo>
                <a:lnTo>
                  <a:pt x="283019" y="136956"/>
                </a:lnTo>
                <a:lnTo>
                  <a:pt x="319214" y="163118"/>
                </a:lnTo>
                <a:lnTo>
                  <a:pt x="353606" y="176085"/>
                </a:lnTo>
                <a:lnTo>
                  <a:pt x="369658" y="182537"/>
                </a:lnTo>
                <a:lnTo>
                  <a:pt x="402678" y="212407"/>
                </a:lnTo>
                <a:lnTo>
                  <a:pt x="405193" y="229247"/>
                </a:lnTo>
                <a:lnTo>
                  <a:pt x="404342" y="239496"/>
                </a:lnTo>
                <a:lnTo>
                  <a:pt x="377037" y="271081"/>
                </a:lnTo>
                <a:lnTo>
                  <a:pt x="359918" y="273939"/>
                </a:lnTo>
                <a:lnTo>
                  <a:pt x="349986" y="273138"/>
                </a:lnTo>
                <a:lnTo>
                  <a:pt x="314210" y="244360"/>
                </a:lnTo>
                <a:lnTo>
                  <a:pt x="310629" y="220065"/>
                </a:lnTo>
                <a:lnTo>
                  <a:pt x="310629" y="214350"/>
                </a:lnTo>
                <a:lnTo>
                  <a:pt x="261340" y="214350"/>
                </a:lnTo>
                <a:lnTo>
                  <a:pt x="260845" y="219697"/>
                </a:lnTo>
                <a:lnTo>
                  <a:pt x="260769" y="226949"/>
                </a:lnTo>
                <a:lnTo>
                  <a:pt x="261378" y="237985"/>
                </a:lnTo>
                <a:lnTo>
                  <a:pt x="276110" y="278942"/>
                </a:lnTo>
                <a:lnTo>
                  <a:pt x="313296" y="307962"/>
                </a:lnTo>
                <a:lnTo>
                  <a:pt x="357619" y="315214"/>
                </a:lnTo>
                <a:lnTo>
                  <a:pt x="371246" y="314604"/>
                </a:lnTo>
                <a:lnTo>
                  <a:pt x="417385" y="299923"/>
                </a:lnTo>
                <a:lnTo>
                  <a:pt x="446811" y="264058"/>
                </a:lnTo>
                <a:lnTo>
                  <a:pt x="453110" y="237693"/>
                </a:lnTo>
                <a:lnTo>
                  <a:pt x="453898" y="222364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3453744" y="7350069"/>
            <a:ext cx="292100" cy="407034"/>
          </a:xfrm>
          <a:custGeom>
            <a:avLst/>
            <a:gdLst/>
            <a:ahLst/>
            <a:cxnLst/>
            <a:rect l="l" t="t" r="r" b="b"/>
            <a:pathLst>
              <a:path w="292100" h="407034">
                <a:moveTo>
                  <a:pt x="154738" y="0"/>
                </a:moveTo>
                <a:lnTo>
                  <a:pt x="87749" y="12609"/>
                </a:lnTo>
                <a:lnTo>
                  <a:pt x="39255" y="50427"/>
                </a:lnTo>
                <a:lnTo>
                  <a:pt x="9811" y="113906"/>
                </a:lnTo>
                <a:lnTo>
                  <a:pt x="2452" y="155419"/>
                </a:lnTo>
                <a:lnTo>
                  <a:pt x="0" y="203449"/>
                </a:lnTo>
                <a:lnTo>
                  <a:pt x="2452" y="251255"/>
                </a:lnTo>
                <a:lnTo>
                  <a:pt x="9811" y="292646"/>
                </a:lnTo>
                <a:lnTo>
                  <a:pt x="39255" y="356188"/>
                </a:lnTo>
                <a:lnTo>
                  <a:pt x="87749" y="394227"/>
                </a:lnTo>
                <a:lnTo>
                  <a:pt x="154738" y="406909"/>
                </a:lnTo>
                <a:lnTo>
                  <a:pt x="174224" y="405923"/>
                </a:lnTo>
                <a:lnTo>
                  <a:pt x="225804" y="391150"/>
                </a:lnTo>
                <a:lnTo>
                  <a:pt x="264651" y="357837"/>
                </a:lnTo>
                <a:lnTo>
                  <a:pt x="287345" y="305112"/>
                </a:lnTo>
                <a:lnTo>
                  <a:pt x="291718" y="259039"/>
                </a:lnTo>
                <a:lnTo>
                  <a:pt x="241856" y="259039"/>
                </a:lnTo>
                <a:lnTo>
                  <a:pt x="240368" y="282938"/>
                </a:lnTo>
                <a:lnTo>
                  <a:pt x="235906" y="303608"/>
                </a:lnTo>
                <a:lnTo>
                  <a:pt x="205186" y="346301"/>
                </a:lnTo>
                <a:lnTo>
                  <a:pt x="154738" y="360481"/>
                </a:lnTo>
                <a:lnTo>
                  <a:pt x="130596" y="358262"/>
                </a:lnTo>
                <a:lnTo>
                  <a:pt x="92198" y="340501"/>
                </a:lnTo>
                <a:lnTo>
                  <a:pt x="66909" y="304933"/>
                </a:lnTo>
                <a:lnTo>
                  <a:pt x="54297" y="251350"/>
                </a:lnTo>
                <a:lnTo>
                  <a:pt x="52720" y="217783"/>
                </a:lnTo>
                <a:lnTo>
                  <a:pt x="52720" y="189125"/>
                </a:lnTo>
                <a:lnTo>
                  <a:pt x="59026" y="126517"/>
                </a:lnTo>
                <a:lnTo>
                  <a:pt x="77945" y="81955"/>
                </a:lnTo>
                <a:lnTo>
                  <a:pt x="109749" y="55304"/>
                </a:lnTo>
                <a:lnTo>
                  <a:pt x="154738" y="46417"/>
                </a:lnTo>
                <a:lnTo>
                  <a:pt x="173238" y="48013"/>
                </a:lnTo>
                <a:lnTo>
                  <a:pt x="216925" y="71924"/>
                </a:lnTo>
                <a:lnTo>
                  <a:pt x="238679" y="124846"/>
                </a:lnTo>
                <a:lnTo>
                  <a:pt x="240128" y="149011"/>
                </a:lnTo>
                <a:lnTo>
                  <a:pt x="291718" y="149011"/>
                </a:lnTo>
                <a:lnTo>
                  <a:pt x="287345" y="102945"/>
                </a:lnTo>
                <a:lnTo>
                  <a:pt x="274232" y="65621"/>
                </a:lnTo>
                <a:lnTo>
                  <a:pt x="240439" y="25540"/>
                </a:lnTo>
                <a:lnTo>
                  <a:pt x="192564" y="4083"/>
                </a:lnTo>
                <a:lnTo>
                  <a:pt x="174224" y="1020"/>
                </a:lnTo>
                <a:lnTo>
                  <a:pt x="154738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3791880" y="7441767"/>
            <a:ext cx="215900" cy="315595"/>
          </a:xfrm>
          <a:custGeom>
            <a:avLst/>
            <a:gdLst/>
            <a:ahLst/>
            <a:cxnLst/>
            <a:rect l="l" t="t" r="r" b="b"/>
            <a:pathLst>
              <a:path w="215900" h="315595">
                <a:moveTo>
                  <a:pt x="107745" y="0"/>
                </a:moveTo>
                <a:lnTo>
                  <a:pt x="61320" y="9527"/>
                </a:lnTo>
                <a:lnTo>
                  <a:pt x="27507" y="38114"/>
                </a:lnTo>
                <a:lnTo>
                  <a:pt x="6878" y="87047"/>
                </a:lnTo>
                <a:lnTo>
                  <a:pt x="0" y="157607"/>
                </a:lnTo>
                <a:lnTo>
                  <a:pt x="1600" y="192964"/>
                </a:lnTo>
                <a:lnTo>
                  <a:pt x="1719" y="195593"/>
                </a:lnTo>
                <a:lnTo>
                  <a:pt x="15474" y="255342"/>
                </a:lnTo>
                <a:lnTo>
                  <a:pt x="42839" y="293777"/>
                </a:lnTo>
                <a:lnTo>
                  <a:pt x="82954" y="312833"/>
                </a:lnTo>
                <a:lnTo>
                  <a:pt x="107745" y="315215"/>
                </a:lnTo>
                <a:lnTo>
                  <a:pt x="132532" y="312833"/>
                </a:lnTo>
                <a:lnTo>
                  <a:pt x="154166" y="305688"/>
                </a:lnTo>
                <a:lnTo>
                  <a:pt x="172650" y="293777"/>
                </a:lnTo>
                <a:lnTo>
                  <a:pt x="187983" y="277101"/>
                </a:lnTo>
                <a:lnTo>
                  <a:pt x="190045" y="273373"/>
                </a:lnTo>
                <a:lnTo>
                  <a:pt x="107745" y="273373"/>
                </a:lnTo>
                <a:lnTo>
                  <a:pt x="94043" y="271726"/>
                </a:lnTo>
                <a:lnTo>
                  <a:pt x="63903" y="247008"/>
                </a:lnTo>
                <a:lnTo>
                  <a:pt x="50199" y="192964"/>
                </a:lnTo>
                <a:lnTo>
                  <a:pt x="49286" y="168497"/>
                </a:lnTo>
                <a:lnTo>
                  <a:pt x="49286" y="146718"/>
                </a:lnTo>
                <a:lnTo>
                  <a:pt x="52939" y="101013"/>
                </a:lnTo>
                <a:lnTo>
                  <a:pt x="72121" y="56664"/>
                </a:lnTo>
                <a:lnTo>
                  <a:pt x="107745" y="41831"/>
                </a:lnTo>
                <a:lnTo>
                  <a:pt x="190039" y="41831"/>
                </a:lnTo>
                <a:lnTo>
                  <a:pt x="187983" y="38114"/>
                </a:lnTo>
                <a:lnTo>
                  <a:pt x="172650" y="21437"/>
                </a:lnTo>
                <a:lnTo>
                  <a:pt x="154166" y="9527"/>
                </a:lnTo>
                <a:lnTo>
                  <a:pt x="132532" y="2381"/>
                </a:lnTo>
                <a:lnTo>
                  <a:pt x="107745" y="0"/>
                </a:lnTo>
                <a:close/>
              </a:path>
              <a:path w="215900" h="315595">
                <a:moveTo>
                  <a:pt x="190039" y="41831"/>
                </a:moveTo>
                <a:lnTo>
                  <a:pt x="107745" y="41831"/>
                </a:lnTo>
                <a:lnTo>
                  <a:pt x="121447" y="43480"/>
                </a:lnTo>
                <a:lnTo>
                  <a:pt x="133321" y="48425"/>
                </a:lnTo>
                <a:lnTo>
                  <a:pt x="157983" y="82994"/>
                </a:lnTo>
                <a:lnTo>
                  <a:pt x="165291" y="122255"/>
                </a:lnTo>
                <a:lnTo>
                  <a:pt x="166204" y="146718"/>
                </a:lnTo>
                <a:lnTo>
                  <a:pt x="166204" y="168497"/>
                </a:lnTo>
                <a:lnTo>
                  <a:pt x="162551" y="214204"/>
                </a:lnTo>
                <a:lnTo>
                  <a:pt x="143368" y="258544"/>
                </a:lnTo>
                <a:lnTo>
                  <a:pt x="107745" y="273373"/>
                </a:lnTo>
                <a:lnTo>
                  <a:pt x="190045" y="273373"/>
                </a:lnTo>
                <a:lnTo>
                  <a:pt x="200016" y="255342"/>
                </a:lnTo>
                <a:lnTo>
                  <a:pt x="208612" y="228172"/>
                </a:lnTo>
                <a:lnTo>
                  <a:pt x="213771" y="195593"/>
                </a:lnTo>
                <a:lnTo>
                  <a:pt x="215490" y="157607"/>
                </a:lnTo>
                <a:lnTo>
                  <a:pt x="213890" y="122255"/>
                </a:lnTo>
                <a:lnTo>
                  <a:pt x="213771" y="119623"/>
                </a:lnTo>
                <a:lnTo>
                  <a:pt x="208612" y="87047"/>
                </a:lnTo>
                <a:lnTo>
                  <a:pt x="200016" y="59877"/>
                </a:lnTo>
                <a:lnTo>
                  <a:pt x="190039" y="41831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4064681" y="7441765"/>
            <a:ext cx="323215" cy="308610"/>
          </a:xfrm>
          <a:custGeom>
            <a:avLst/>
            <a:gdLst/>
            <a:ahLst/>
            <a:cxnLst/>
            <a:rect l="l" t="t" r="r" b="b"/>
            <a:pathLst>
              <a:path w="323215" h="308609">
                <a:moveTo>
                  <a:pt x="251594" y="0"/>
                </a:moveTo>
                <a:lnTo>
                  <a:pt x="210328" y="10889"/>
                </a:lnTo>
                <a:lnTo>
                  <a:pt x="178235" y="43558"/>
                </a:lnTo>
                <a:lnTo>
                  <a:pt x="173666" y="32651"/>
                </a:lnTo>
                <a:lnTo>
                  <a:pt x="144512" y="5645"/>
                </a:lnTo>
                <a:lnTo>
                  <a:pt x="114048" y="0"/>
                </a:lnTo>
                <a:lnTo>
                  <a:pt x="103661" y="608"/>
                </a:lnTo>
                <a:lnTo>
                  <a:pt x="66551" y="15400"/>
                </a:lnTo>
                <a:lnTo>
                  <a:pt x="45276" y="41831"/>
                </a:lnTo>
                <a:lnTo>
                  <a:pt x="41841" y="41831"/>
                </a:lnTo>
                <a:lnTo>
                  <a:pt x="35527" y="6879"/>
                </a:lnTo>
                <a:lnTo>
                  <a:pt x="0" y="6879"/>
                </a:lnTo>
                <a:lnTo>
                  <a:pt x="0" y="308336"/>
                </a:lnTo>
                <a:lnTo>
                  <a:pt x="46993" y="308336"/>
                </a:lnTo>
                <a:lnTo>
                  <a:pt x="46993" y="124362"/>
                </a:lnTo>
                <a:lnTo>
                  <a:pt x="47961" y="105954"/>
                </a:lnTo>
                <a:lnTo>
                  <a:pt x="62469" y="63610"/>
                </a:lnTo>
                <a:lnTo>
                  <a:pt x="99148" y="41831"/>
                </a:lnTo>
                <a:lnTo>
                  <a:pt x="107117" y="42494"/>
                </a:lnTo>
                <a:lnTo>
                  <a:pt x="135327" y="68278"/>
                </a:lnTo>
                <a:lnTo>
                  <a:pt x="138121" y="94562"/>
                </a:lnTo>
                <a:lnTo>
                  <a:pt x="138121" y="308336"/>
                </a:lnTo>
                <a:lnTo>
                  <a:pt x="185114" y="308336"/>
                </a:lnTo>
                <a:lnTo>
                  <a:pt x="185114" y="124362"/>
                </a:lnTo>
                <a:lnTo>
                  <a:pt x="186063" y="105954"/>
                </a:lnTo>
                <a:lnTo>
                  <a:pt x="200308" y="63610"/>
                </a:lnTo>
                <a:lnTo>
                  <a:pt x="236694" y="41831"/>
                </a:lnTo>
                <a:lnTo>
                  <a:pt x="244663" y="42494"/>
                </a:lnTo>
                <a:lnTo>
                  <a:pt x="272872" y="68278"/>
                </a:lnTo>
                <a:lnTo>
                  <a:pt x="275666" y="94562"/>
                </a:lnTo>
                <a:lnTo>
                  <a:pt x="275666" y="308336"/>
                </a:lnTo>
                <a:lnTo>
                  <a:pt x="322660" y="308336"/>
                </a:lnTo>
                <a:lnTo>
                  <a:pt x="322660" y="91128"/>
                </a:lnTo>
                <a:lnTo>
                  <a:pt x="322104" y="75097"/>
                </a:lnTo>
                <a:lnTo>
                  <a:pt x="313781" y="37538"/>
                </a:lnTo>
                <a:lnTo>
                  <a:pt x="280501" y="4996"/>
                </a:lnTo>
                <a:lnTo>
                  <a:pt x="261874" y="555"/>
                </a:lnTo>
                <a:lnTo>
                  <a:pt x="251594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14456122" y="7448642"/>
            <a:ext cx="193040" cy="308610"/>
          </a:xfrm>
          <a:custGeom>
            <a:avLst/>
            <a:gdLst/>
            <a:ahLst/>
            <a:cxnLst/>
            <a:rect l="l" t="t" r="r" b="b"/>
            <a:pathLst>
              <a:path w="193040" h="308609">
                <a:moveTo>
                  <a:pt x="192559" y="0"/>
                </a:moveTo>
                <a:lnTo>
                  <a:pt x="145566" y="0"/>
                </a:lnTo>
                <a:lnTo>
                  <a:pt x="145566" y="183973"/>
                </a:lnTo>
                <a:lnTo>
                  <a:pt x="144508" y="202383"/>
                </a:lnTo>
                <a:lnTo>
                  <a:pt x="128666" y="244715"/>
                </a:lnTo>
                <a:lnTo>
                  <a:pt x="89400" y="266494"/>
                </a:lnTo>
                <a:lnTo>
                  <a:pt x="80391" y="265832"/>
                </a:lnTo>
                <a:lnTo>
                  <a:pt x="49930" y="240065"/>
                </a:lnTo>
                <a:lnTo>
                  <a:pt x="46993" y="213773"/>
                </a:lnTo>
                <a:lnTo>
                  <a:pt x="46993" y="0"/>
                </a:lnTo>
                <a:lnTo>
                  <a:pt x="0" y="0"/>
                </a:lnTo>
                <a:lnTo>
                  <a:pt x="0" y="217208"/>
                </a:lnTo>
                <a:lnTo>
                  <a:pt x="1270" y="240549"/>
                </a:lnTo>
                <a:lnTo>
                  <a:pt x="20344" y="287991"/>
                </a:lnTo>
                <a:lnTo>
                  <a:pt x="58434" y="307064"/>
                </a:lnTo>
                <a:lnTo>
                  <a:pt x="74500" y="308336"/>
                </a:lnTo>
                <a:lnTo>
                  <a:pt x="85461" y="307726"/>
                </a:lnTo>
                <a:lnTo>
                  <a:pt x="124826" y="292940"/>
                </a:lnTo>
                <a:lnTo>
                  <a:pt x="147283" y="266494"/>
                </a:lnTo>
                <a:lnTo>
                  <a:pt x="150728" y="266494"/>
                </a:lnTo>
                <a:lnTo>
                  <a:pt x="157031" y="301456"/>
                </a:lnTo>
                <a:lnTo>
                  <a:pt x="192559" y="301456"/>
                </a:lnTo>
                <a:lnTo>
                  <a:pt x="192559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4717456" y="7441765"/>
            <a:ext cx="193040" cy="308610"/>
          </a:xfrm>
          <a:custGeom>
            <a:avLst/>
            <a:gdLst/>
            <a:ahLst/>
            <a:cxnLst/>
            <a:rect l="l" t="t" r="r" b="b"/>
            <a:pathLst>
              <a:path w="193040" h="308609">
                <a:moveTo>
                  <a:pt x="118059" y="0"/>
                </a:moveTo>
                <a:lnTo>
                  <a:pt x="76793" y="9737"/>
                </a:lnTo>
                <a:lnTo>
                  <a:pt x="45276" y="41831"/>
                </a:lnTo>
                <a:lnTo>
                  <a:pt x="41841" y="41831"/>
                </a:lnTo>
                <a:lnTo>
                  <a:pt x="35527" y="6879"/>
                </a:lnTo>
                <a:lnTo>
                  <a:pt x="0" y="6879"/>
                </a:lnTo>
                <a:lnTo>
                  <a:pt x="0" y="308336"/>
                </a:lnTo>
                <a:lnTo>
                  <a:pt x="46993" y="308336"/>
                </a:lnTo>
                <a:lnTo>
                  <a:pt x="46993" y="124362"/>
                </a:lnTo>
                <a:lnTo>
                  <a:pt x="48049" y="105954"/>
                </a:lnTo>
                <a:lnTo>
                  <a:pt x="63903" y="63610"/>
                </a:lnTo>
                <a:lnTo>
                  <a:pt x="103159" y="41831"/>
                </a:lnTo>
                <a:lnTo>
                  <a:pt x="112166" y="42494"/>
                </a:lnTo>
                <a:lnTo>
                  <a:pt x="142629" y="68278"/>
                </a:lnTo>
                <a:lnTo>
                  <a:pt x="145566" y="94562"/>
                </a:lnTo>
                <a:lnTo>
                  <a:pt x="145566" y="308336"/>
                </a:lnTo>
                <a:lnTo>
                  <a:pt x="192570" y="308336"/>
                </a:lnTo>
                <a:lnTo>
                  <a:pt x="192570" y="91128"/>
                </a:lnTo>
                <a:lnTo>
                  <a:pt x="191296" y="67792"/>
                </a:lnTo>
                <a:lnTo>
                  <a:pt x="172225" y="20344"/>
                </a:lnTo>
                <a:lnTo>
                  <a:pt x="134125" y="1272"/>
                </a:lnTo>
                <a:lnTo>
                  <a:pt x="118059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4986244" y="7448642"/>
            <a:ext cx="46990" cy="301625"/>
          </a:xfrm>
          <a:custGeom>
            <a:avLst/>
            <a:gdLst/>
            <a:ahLst/>
            <a:cxnLst/>
            <a:rect l="l" t="t" r="r" b="b"/>
            <a:pathLst>
              <a:path w="46990" h="301625">
                <a:moveTo>
                  <a:pt x="46993" y="0"/>
                </a:moveTo>
                <a:lnTo>
                  <a:pt x="0" y="0"/>
                </a:lnTo>
                <a:lnTo>
                  <a:pt x="0" y="301456"/>
                </a:lnTo>
                <a:lnTo>
                  <a:pt x="46993" y="301456"/>
                </a:lnTo>
                <a:lnTo>
                  <a:pt x="46993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4985093" y="7335745"/>
            <a:ext cx="48895" cy="54610"/>
          </a:xfrm>
          <a:custGeom>
            <a:avLst/>
            <a:gdLst/>
            <a:ahLst/>
            <a:cxnLst/>
            <a:rect l="l" t="t" r="r" b="b"/>
            <a:pathLst>
              <a:path w="48894" h="54609">
                <a:moveTo>
                  <a:pt x="48710" y="0"/>
                </a:moveTo>
                <a:lnTo>
                  <a:pt x="0" y="0"/>
                </a:lnTo>
                <a:lnTo>
                  <a:pt x="0" y="54448"/>
                </a:lnTo>
                <a:lnTo>
                  <a:pt x="48710" y="54448"/>
                </a:lnTo>
                <a:lnTo>
                  <a:pt x="48710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15098000" y="7335739"/>
            <a:ext cx="204470" cy="421640"/>
          </a:xfrm>
          <a:custGeom>
            <a:avLst/>
            <a:gdLst/>
            <a:ahLst/>
            <a:cxnLst/>
            <a:rect l="l" t="t" r="r" b="b"/>
            <a:pathLst>
              <a:path w="204469" h="421640">
                <a:moveTo>
                  <a:pt x="89976" y="106028"/>
                </a:moveTo>
                <a:lnTo>
                  <a:pt x="44700" y="122362"/>
                </a:lnTo>
                <a:lnTo>
                  <a:pt x="18585" y="157179"/>
                </a:lnTo>
                <a:lnTo>
                  <a:pt x="3007" y="213128"/>
                </a:lnTo>
                <a:lnTo>
                  <a:pt x="0" y="263060"/>
                </a:lnTo>
                <a:lnTo>
                  <a:pt x="1462" y="298992"/>
                </a:lnTo>
                <a:lnTo>
                  <a:pt x="1574" y="301764"/>
                </a:lnTo>
                <a:lnTo>
                  <a:pt x="14179" y="362087"/>
                </a:lnTo>
                <a:lnTo>
                  <a:pt x="38931" y="400128"/>
                </a:lnTo>
                <a:lnTo>
                  <a:pt x="73036" y="418897"/>
                </a:lnTo>
                <a:lnTo>
                  <a:pt x="93421" y="421243"/>
                </a:lnTo>
                <a:lnTo>
                  <a:pt x="103518" y="420580"/>
                </a:lnTo>
                <a:lnTo>
                  <a:pt x="139445" y="404707"/>
                </a:lnTo>
                <a:lnTo>
                  <a:pt x="159324" y="379402"/>
                </a:lnTo>
                <a:lnTo>
                  <a:pt x="103159" y="379402"/>
                </a:lnTo>
                <a:lnTo>
                  <a:pt x="90527" y="377880"/>
                </a:lnTo>
                <a:lnTo>
                  <a:pt x="56857" y="340883"/>
                </a:lnTo>
                <a:lnTo>
                  <a:pt x="50127" y="300621"/>
                </a:lnTo>
                <a:lnTo>
                  <a:pt x="49286" y="274525"/>
                </a:lnTo>
                <a:lnTo>
                  <a:pt x="49286" y="252746"/>
                </a:lnTo>
                <a:lnTo>
                  <a:pt x="52650" y="204533"/>
                </a:lnTo>
                <a:lnTo>
                  <a:pt x="70324" y="161562"/>
                </a:lnTo>
                <a:lnTo>
                  <a:pt x="103159" y="147859"/>
                </a:lnTo>
                <a:lnTo>
                  <a:pt x="204025" y="147859"/>
                </a:lnTo>
                <a:lnTo>
                  <a:pt x="204025" y="141555"/>
                </a:lnTo>
                <a:lnTo>
                  <a:pt x="154162" y="141555"/>
                </a:lnTo>
                <a:lnTo>
                  <a:pt x="149812" y="133699"/>
                </a:lnTo>
                <a:lnTo>
                  <a:pt x="144206" y="126733"/>
                </a:lnTo>
                <a:lnTo>
                  <a:pt x="110675" y="108391"/>
                </a:lnTo>
                <a:lnTo>
                  <a:pt x="100593" y="106619"/>
                </a:lnTo>
                <a:lnTo>
                  <a:pt x="89976" y="106028"/>
                </a:lnTo>
                <a:close/>
              </a:path>
              <a:path w="204469" h="421640">
                <a:moveTo>
                  <a:pt x="204025" y="147859"/>
                </a:moveTo>
                <a:lnTo>
                  <a:pt x="103159" y="147859"/>
                </a:lnTo>
                <a:lnTo>
                  <a:pt x="115785" y="149543"/>
                </a:lnTo>
                <a:lnTo>
                  <a:pt x="126727" y="154596"/>
                </a:lnTo>
                <a:lnTo>
                  <a:pt x="149456" y="189916"/>
                </a:lnTo>
                <a:lnTo>
                  <a:pt x="156189" y="230034"/>
                </a:lnTo>
                <a:lnTo>
                  <a:pt x="157031" y="274525"/>
                </a:lnTo>
                <a:lnTo>
                  <a:pt x="156189" y="298992"/>
                </a:lnTo>
                <a:lnTo>
                  <a:pt x="149456" y="338246"/>
                </a:lnTo>
                <a:lnTo>
                  <a:pt x="126727" y="372811"/>
                </a:lnTo>
                <a:lnTo>
                  <a:pt x="115507" y="377880"/>
                </a:lnTo>
                <a:lnTo>
                  <a:pt x="114822" y="377880"/>
                </a:lnTo>
                <a:lnTo>
                  <a:pt x="103159" y="379402"/>
                </a:lnTo>
                <a:lnTo>
                  <a:pt x="162194" y="379402"/>
                </a:lnTo>
                <a:lnTo>
                  <a:pt x="168497" y="414364"/>
                </a:lnTo>
                <a:lnTo>
                  <a:pt x="204025" y="414364"/>
                </a:lnTo>
                <a:lnTo>
                  <a:pt x="204025" y="147859"/>
                </a:lnTo>
                <a:close/>
              </a:path>
              <a:path w="204469" h="421640">
                <a:moveTo>
                  <a:pt x="204025" y="0"/>
                </a:moveTo>
                <a:lnTo>
                  <a:pt x="157031" y="0"/>
                </a:lnTo>
                <a:lnTo>
                  <a:pt x="157031" y="141555"/>
                </a:lnTo>
                <a:lnTo>
                  <a:pt x="204025" y="141555"/>
                </a:lnTo>
                <a:lnTo>
                  <a:pt x="204025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15355901" y="7335742"/>
            <a:ext cx="469265" cy="421640"/>
          </a:xfrm>
          <a:custGeom>
            <a:avLst/>
            <a:gdLst/>
            <a:ahLst/>
            <a:cxnLst/>
            <a:rect l="l" t="t" r="r" b="b"/>
            <a:pathLst>
              <a:path w="469265" h="421640">
                <a:moveTo>
                  <a:pt x="233819" y="379399"/>
                </a:moveTo>
                <a:lnTo>
                  <a:pt x="211658" y="379399"/>
                </a:lnTo>
                <a:lnTo>
                  <a:pt x="208026" y="377875"/>
                </a:lnTo>
                <a:lnTo>
                  <a:pt x="201155" y="371767"/>
                </a:lnTo>
                <a:lnTo>
                  <a:pt x="199440" y="366610"/>
                </a:lnTo>
                <a:lnTo>
                  <a:pt x="199440" y="277393"/>
                </a:lnTo>
                <a:lnTo>
                  <a:pt x="199390" y="189699"/>
                </a:lnTo>
                <a:lnTo>
                  <a:pt x="190436" y="147866"/>
                </a:lnTo>
                <a:lnTo>
                  <a:pt x="164020" y="118440"/>
                </a:lnTo>
                <a:lnTo>
                  <a:pt x="108305" y="106032"/>
                </a:lnTo>
                <a:lnTo>
                  <a:pt x="87210" y="107416"/>
                </a:lnTo>
                <a:lnTo>
                  <a:pt x="87795" y="107416"/>
                </a:lnTo>
                <a:lnTo>
                  <a:pt x="69697" y="111328"/>
                </a:lnTo>
                <a:lnTo>
                  <a:pt x="26771" y="139090"/>
                </a:lnTo>
                <a:lnTo>
                  <a:pt x="11455" y="189699"/>
                </a:lnTo>
                <a:lnTo>
                  <a:pt x="11455" y="198501"/>
                </a:lnTo>
                <a:lnTo>
                  <a:pt x="11633" y="200406"/>
                </a:lnTo>
                <a:lnTo>
                  <a:pt x="12026" y="202311"/>
                </a:lnTo>
                <a:lnTo>
                  <a:pt x="58458" y="202311"/>
                </a:lnTo>
                <a:lnTo>
                  <a:pt x="58458" y="195427"/>
                </a:lnTo>
                <a:lnTo>
                  <a:pt x="59080" y="186956"/>
                </a:lnTo>
                <a:lnTo>
                  <a:pt x="82588" y="151663"/>
                </a:lnTo>
                <a:lnTo>
                  <a:pt x="104876" y="147866"/>
                </a:lnTo>
                <a:lnTo>
                  <a:pt x="119672" y="148818"/>
                </a:lnTo>
                <a:lnTo>
                  <a:pt x="118452" y="148818"/>
                </a:lnTo>
                <a:lnTo>
                  <a:pt x="128727" y="151231"/>
                </a:lnTo>
                <a:lnTo>
                  <a:pt x="151853" y="186207"/>
                </a:lnTo>
                <a:lnTo>
                  <a:pt x="152438" y="235559"/>
                </a:lnTo>
                <a:lnTo>
                  <a:pt x="152438" y="277393"/>
                </a:lnTo>
                <a:lnTo>
                  <a:pt x="152438" y="304901"/>
                </a:lnTo>
                <a:lnTo>
                  <a:pt x="142989" y="346176"/>
                </a:lnTo>
                <a:lnTo>
                  <a:pt x="112001" y="374738"/>
                </a:lnTo>
                <a:lnTo>
                  <a:pt x="89966" y="379399"/>
                </a:lnTo>
                <a:lnTo>
                  <a:pt x="82359" y="378891"/>
                </a:lnTo>
                <a:lnTo>
                  <a:pt x="81241" y="378891"/>
                </a:lnTo>
                <a:lnTo>
                  <a:pt x="49949" y="345465"/>
                </a:lnTo>
                <a:lnTo>
                  <a:pt x="49276" y="333552"/>
                </a:lnTo>
                <a:lnTo>
                  <a:pt x="50088" y="322516"/>
                </a:lnTo>
                <a:lnTo>
                  <a:pt x="52501" y="312928"/>
                </a:lnTo>
                <a:lnTo>
                  <a:pt x="56464" y="304901"/>
                </a:lnTo>
                <a:lnTo>
                  <a:pt x="56527" y="304761"/>
                </a:lnTo>
                <a:lnTo>
                  <a:pt x="98272" y="281686"/>
                </a:lnTo>
                <a:lnTo>
                  <a:pt x="137452" y="277660"/>
                </a:lnTo>
                <a:lnTo>
                  <a:pt x="152438" y="277393"/>
                </a:lnTo>
                <a:lnTo>
                  <a:pt x="152438" y="235559"/>
                </a:lnTo>
                <a:lnTo>
                  <a:pt x="111099" y="237566"/>
                </a:lnTo>
                <a:lnTo>
                  <a:pt x="57810" y="248437"/>
                </a:lnTo>
                <a:lnTo>
                  <a:pt x="19761" y="273088"/>
                </a:lnTo>
                <a:lnTo>
                  <a:pt x="1231" y="316776"/>
                </a:lnTo>
                <a:lnTo>
                  <a:pt x="0" y="336423"/>
                </a:lnTo>
                <a:lnTo>
                  <a:pt x="342" y="345465"/>
                </a:lnTo>
                <a:lnTo>
                  <a:pt x="368" y="346176"/>
                </a:lnTo>
                <a:lnTo>
                  <a:pt x="495" y="349491"/>
                </a:lnTo>
                <a:lnTo>
                  <a:pt x="1930" y="360718"/>
                </a:lnTo>
                <a:lnTo>
                  <a:pt x="1993" y="361213"/>
                </a:lnTo>
                <a:lnTo>
                  <a:pt x="4394" y="371106"/>
                </a:lnTo>
                <a:lnTo>
                  <a:pt x="4495" y="371563"/>
                </a:lnTo>
                <a:lnTo>
                  <a:pt x="28359" y="406057"/>
                </a:lnTo>
                <a:lnTo>
                  <a:pt x="71818" y="421246"/>
                </a:lnTo>
                <a:lnTo>
                  <a:pt x="79082" y="421246"/>
                </a:lnTo>
                <a:lnTo>
                  <a:pt x="121780" y="410641"/>
                </a:lnTo>
                <a:lnTo>
                  <a:pt x="152438" y="381698"/>
                </a:lnTo>
                <a:lnTo>
                  <a:pt x="155308" y="381698"/>
                </a:lnTo>
                <a:lnTo>
                  <a:pt x="178739" y="413143"/>
                </a:lnTo>
                <a:lnTo>
                  <a:pt x="202869" y="418947"/>
                </a:lnTo>
                <a:lnTo>
                  <a:pt x="210515" y="418947"/>
                </a:lnTo>
                <a:lnTo>
                  <a:pt x="216916" y="418172"/>
                </a:lnTo>
                <a:lnTo>
                  <a:pt x="227241" y="415137"/>
                </a:lnTo>
                <a:lnTo>
                  <a:pt x="231140" y="413600"/>
                </a:lnTo>
                <a:lnTo>
                  <a:pt x="233819" y="412076"/>
                </a:lnTo>
                <a:lnTo>
                  <a:pt x="233819" y="381698"/>
                </a:lnTo>
                <a:lnTo>
                  <a:pt x="233819" y="379399"/>
                </a:lnTo>
                <a:close/>
              </a:path>
              <a:path w="469265" h="421640">
                <a:moveTo>
                  <a:pt x="468795" y="0"/>
                </a:moveTo>
                <a:lnTo>
                  <a:pt x="421805" y="0"/>
                </a:lnTo>
                <a:lnTo>
                  <a:pt x="421805" y="141554"/>
                </a:lnTo>
                <a:lnTo>
                  <a:pt x="421805" y="274523"/>
                </a:lnTo>
                <a:lnTo>
                  <a:pt x="418439" y="320230"/>
                </a:lnTo>
                <a:lnTo>
                  <a:pt x="400761" y="364578"/>
                </a:lnTo>
                <a:lnTo>
                  <a:pt x="380276" y="377888"/>
                </a:lnTo>
                <a:lnTo>
                  <a:pt x="379590" y="377888"/>
                </a:lnTo>
                <a:lnTo>
                  <a:pt x="367931" y="379399"/>
                </a:lnTo>
                <a:lnTo>
                  <a:pt x="327520" y="355053"/>
                </a:lnTo>
                <a:lnTo>
                  <a:pt x="314896" y="300621"/>
                </a:lnTo>
                <a:lnTo>
                  <a:pt x="314058" y="274523"/>
                </a:lnTo>
                <a:lnTo>
                  <a:pt x="314058" y="252755"/>
                </a:lnTo>
                <a:lnTo>
                  <a:pt x="317423" y="204533"/>
                </a:lnTo>
                <a:lnTo>
                  <a:pt x="335089" y="161569"/>
                </a:lnTo>
                <a:lnTo>
                  <a:pt x="367931" y="147866"/>
                </a:lnTo>
                <a:lnTo>
                  <a:pt x="380555" y="149542"/>
                </a:lnTo>
                <a:lnTo>
                  <a:pt x="414223" y="189915"/>
                </a:lnTo>
                <a:lnTo>
                  <a:pt x="420954" y="230035"/>
                </a:lnTo>
                <a:lnTo>
                  <a:pt x="421805" y="274523"/>
                </a:lnTo>
                <a:lnTo>
                  <a:pt x="421805" y="141554"/>
                </a:lnTo>
                <a:lnTo>
                  <a:pt x="418934" y="141554"/>
                </a:lnTo>
                <a:lnTo>
                  <a:pt x="414578" y="133705"/>
                </a:lnTo>
                <a:lnTo>
                  <a:pt x="408978" y="126733"/>
                </a:lnTo>
                <a:lnTo>
                  <a:pt x="375450" y="108394"/>
                </a:lnTo>
                <a:lnTo>
                  <a:pt x="354749" y="106032"/>
                </a:lnTo>
                <a:lnTo>
                  <a:pt x="342671" y="107048"/>
                </a:lnTo>
                <a:lnTo>
                  <a:pt x="299694" y="131673"/>
                </a:lnTo>
                <a:lnTo>
                  <a:pt x="276796" y="173367"/>
                </a:lnTo>
                <a:lnTo>
                  <a:pt x="267779" y="213131"/>
                </a:lnTo>
                <a:lnTo>
                  <a:pt x="264769" y="263067"/>
                </a:lnTo>
                <a:lnTo>
                  <a:pt x="266230" y="298996"/>
                </a:lnTo>
                <a:lnTo>
                  <a:pt x="278955" y="362089"/>
                </a:lnTo>
                <a:lnTo>
                  <a:pt x="303695" y="400126"/>
                </a:lnTo>
                <a:lnTo>
                  <a:pt x="337807" y="418896"/>
                </a:lnTo>
                <a:lnTo>
                  <a:pt x="358190" y="421246"/>
                </a:lnTo>
                <a:lnTo>
                  <a:pt x="368287" y="420585"/>
                </a:lnTo>
                <a:lnTo>
                  <a:pt x="404215" y="404710"/>
                </a:lnTo>
                <a:lnTo>
                  <a:pt x="424091" y="379399"/>
                </a:lnTo>
                <a:lnTo>
                  <a:pt x="426961" y="379399"/>
                </a:lnTo>
                <a:lnTo>
                  <a:pt x="433273" y="414362"/>
                </a:lnTo>
                <a:lnTo>
                  <a:pt x="468795" y="414362"/>
                </a:lnTo>
                <a:lnTo>
                  <a:pt x="468795" y="147866"/>
                </a:lnTo>
                <a:lnTo>
                  <a:pt x="468795" y="141554"/>
                </a:lnTo>
                <a:lnTo>
                  <a:pt x="468795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15883154" y="7441774"/>
            <a:ext cx="449580" cy="315595"/>
          </a:xfrm>
          <a:custGeom>
            <a:avLst/>
            <a:gdLst/>
            <a:ahLst/>
            <a:cxnLst/>
            <a:rect l="l" t="t" r="r" b="b"/>
            <a:pathLst>
              <a:path w="449580" h="315595">
                <a:moveTo>
                  <a:pt x="212623" y="141554"/>
                </a:moveTo>
                <a:lnTo>
                  <a:pt x="212090" y="129514"/>
                </a:lnTo>
                <a:lnTo>
                  <a:pt x="211188" y="109321"/>
                </a:lnTo>
                <a:lnTo>
                  <a:pt x="211188" y="109093"/>
                </a:lnTo>
                <a:lnTo>
                  <a:pt x="198602" y="52095"/>
                </a:lnTo>
                <a:lnTo>
                  <a:pt x="173710" y="18529"/>
                </a:lnTo>
                <a:lnTo>
                  <a:pt x="163334" y="12268"/>
                </a:lnTo>
                <a:lnTo>
                  <a:pt x="163334" y="129514"/>
                </a:lnTo>
                <a:lnTo>
                  <a:pt x="49860" y="129514"/>
                </a:lnTo>
                <a:lnTo>
                  <a:pt x="55587" y="91694"/>
                </a:lnTo>
                <a:lnTo>
                  <a:pt x="60642" y="76657"/>
                </a:lnTo>
                <a:lnTo>
                  <a:pt x="60769" y="76276"/>
                </a:lnTo>
                <a:lnTo>
                  <a:pt x="86080" y="47421"/>
                </a:lnTo>
                <a:lnTo>
                  <a:pt x="113474" y="41821"/>
                </a:lnTo>
                <a:lnTo>
                  <a:pt x="125044" y="43230"/>
                </a:lnTo>
                <a:lnTo>
                  <a:pt x="156235" y="76657"/>
                </a:lnTo>
                <a:lnTo>
                  <a:pt x="160083" y="91338"/>
                </a:lnTo>
                <a:lnTo>
                  <a:pt x="160185" y="91694"/>
                </a:lnTo>
                <a:lnTo>
                  <a:pt x="162509" y="109093"/>
                </a:lnTo>
                <a:lnTo>
                  <a:pt x="162547" y="109321"/>
                </a:lnTo>
                <a:lnTo>
                  <a:pt x="163334" y="129514"/>
                </a:lnTo>
                <a:lnTo>
                  <a:pt x="163334" y="12268"/>
                </a:lnTo>
                <a:lnTo>
                  <a:pt x="156667" y="8229"/>
                </a:lnTo>
                <a:lnTo>
                  <a:pt x="136588" y="2057"/>
                </a:lnTo>
                <a:lnTo>
                  <a:pt x="113474" y="0"/>
                </a:lnTo>
                <a:lnTo>
                  <a:pt x="86880" y="2374"/>
                </a:lnTo>
                <a:lnTo>
                  <a:pt x="44335" y="21437"/>
                </a:lnTo>
                <a:lnTo>
                  <a:pt x="15963" y="59867"/>
                </a:lnTo>
                <a:lnTo>
                  <a:pt x="1765" y="119621"/>
                </a:lnTo>
                <a:lnTo>
                  <a:pt x="0" y="157607"/>
                </a:lnTo>
                <a:lnTo>
                  <a:pt x="1778" y="195973"/>
                </a:lnTo>
                <a:lnTo>
                  <a:pt x="16281" y="256844"/>
                </a:lnTo>
                <a:lnTo>
                  <a:pt x="45110" y="294424"/>
                </a:lnTo>
                <a:lnTo>
                  <a:pt x="87668" y="312902"/>
                </a:lnTo>
                <a:lnTo>
                  <a:pt x="114046" y="315214"/>
                </a:lnTo>
                <a:lnTo>
                  <a:pt x="135051" y="313372"/>
                </a:lnTo>
                <a:lnTo>
                  <a:pt x="153949" y="307835"/>
                </a:lnTo>
                <a:lnTo>
                  <a:pt x="170738" y="298615"/>
                </a:lnTo>
                <a:lnTo>
                  <a:pt x="185407" y="285699"/>
                </a:lnTo>
                <a:lnTo>
                  <a:pt x="194538" y="273367"/>
                </a:lnTo>
                <a:lnTo>
                  <a:pt x="197307" y="269633"/>
                </a:lnTo>
                <a:lnTo>
                  <a:pt x="205816" y="250952"/>
                </a:lnTo>
                <a:lnTo>
                  <a:pt x="210921" y="229654"/>
                </a:lnTo>
                <a:lnTo>
                  <a:pt x="212623" y="205752"/>
                </a:lnTo>
                <a:lnTo>
                  <a:pt x="166204" y="205752"/>
                </a:lnTo>
                <a:lnTo>
                  <a:pt x="165303" y="220662"/>
                </a:lnTo>
                <a:lnTo>
                  <a:pt x="162623" y="233908"/>
                </a:lnTo>
                <a:lnTo>
                  <a:pt x="135547" y="268859"/>
                </a:lnTo>
                <a:lnTo>
                  <a:pt x="115201" y="273367"/>
                </a:lnTo>
                <a:lnTo>
                  <a:pt x="99644" y="271830"/>
                </a:lnTo>
                <a:lnTo>
                  <a:pt x="65900" y="248729"/>
                </a:lnTo>
                <a:lnTo>
                  <a:pt x="50622" y="196519"/>
                </a:lnTo>
                <a:lnTo>
                  <a:pt x="50533" y="195973"/>
                </a:lnTo>
                <a:lnTo>
                  <a:pt x="49288" y="171361"/>
                </a:lnTo>
                <a:lnTo>
                  <a:pt x="212623" y="171361"/>
                </a:lnTo>
                <a:lnTo>
                  <a:pt x="212623" y="141554"/>
                </a:lnTo>
                <a:close/>
              </a:path>
              <a:path w="449580" h="315595">
                <a:moveTo>
                  <a:pt x="449313" y="222364"/>
                </a:moveTo>
                <a:lnTo>
                  <a:pt x="439293" y="177368"/>
                </a:lnTo>
                <a:lnTo>
                  <a:pt x="405904" y="146088"/>
                </a:lnTo>
                <a:lnTo>
                  <a:pt x="347306" y="123215"/>
                </a:lnTo>
                <a:lnTo>
                  <a:pt x="339902" y="120142"/>
                </a:lnTo>
                <a:lnTo>
                  <a:pt x="312394" y="90373"/>
                </a:lnTo>
                <a:lnTo>
                  <a:pt x="311772" y="82524"/>
                </a:lnTo>
                <a:lnTo>
                  <a:pt x="311772" y="76784"/>
                </a:lnTo>
                <a:lnTo>
                  <a:pt x="337769" y="42976"/>
                </a:lnTo>
                <a:lnTo>
                  <a:pt x="352463" y="41262"/>
                </a:lnTo>
                <a:lnTo>
                  <a:pt x="363550" y="42176"/>
                </a:lnTo>
                <a:lnTo>
                  <a:pt x="392074" y="71285"/>
                </a:lnTo>
                <a:lnTo>
                  <a:pt x="394296" y="88252"/>
                </a:lnTo>
                <a:lnTo>
                  <a:pt x="394296" y="93421"/>
                </a:lnTo>
                <a:lnTo>
                  <a:pt x="443014" y="93421"/>
                </a:lnTo>
                <a:lnTo>
                  <a:pt x="437946" y="50927"/>
                </a:lnTo>
                <a:lnTo>
                  <a:pt x="413359" y="17246"/>
                </a:lnTo>
                <a:lnTo>
                  <a:pt x="370522" y="698"/>
                </a:lnTo>
                <a:lnTo>
                  <a:pt x="357047" y="0"/>
                </a:lnTo>
                <a:lnTo>
                  <a:pt x="343179" y="635"/>
                </a:lnTo>
                <a:lnTo>
                  <a:pt x="297192" y="16027"/>
                </a:lnTo>
                <a:lnTo>
                  <a:pt x="269494" y="49911"/>
                </a:lnTo>
                <a:lnTo>
                  <a:pt x="263055" y="85966"/>
                </a:lnTo>
                <a:lnTo>
                  <a:pt x="263690" y="98767"/>
                </a:lnTo>
                <a:lnTo>
                  <a:pt x="278434" y="136956"/>
                </a:lnTo>
                <a:lnTo>
                  <a:pt x="314629" y="163118"/>
                </a:lnTo>
                <a:lnTo>
                  <a:pt x="349021" y="176085"/>
                </a:lnTo>
                <a:lnTo>
                  <a:pt x="365061" y="182537"/>
                </a:lnTo>
                <a:lnTo>
                  <a:pt x="398094" y="212407"/>
                </a:lnTo>
                <a:lnTo>
                  <a:pt x="400608" y="229247"/>
                </a:lnTo>
                <a:lnTo>
                  <a:pt x="399757" y="239496"/>
                </a:lnTo>
                <a:lnTo>
                  <a:pt x="372452" y="271081"/>
                </a:lnTo>
                <a:lnTo>
                  <a:pt x="355333" y="273939"/>
                </a:lnTo>
                <a:lnTo>
                  <a:pt x="345401" y="273138"/>
                </a:lnTo>
                <a:lnTo>
                  <a:pt x="309626" y="244360"/>
                </a:lnTo>
                <a:lnTo>
                  <a:pt x="306044" y="220065"/>
                </a:lnTo>
                <a:lnTo>
                  <a:pt x="306044" y="214350"/>
                </a:lnTo>
                <a:lnTo>
                  <a:pt x="256755" y="214350"/>
                </a:lnTo>
                <a:lnTo>
                  <a:pt x="256260" y="219697"/>
                </a:lnTo>
                <a:lnTo>
                  <a:pt x="256184" y="226949"/>
                </a:lnTo>
                <a:lnTo>
                  <a:pt x="256781" y="237985"/>
                </a:lnTo>
                <a:lnTo>
                  <a:pt x="271526" y="278942"/>
                </a:lnTo>
                <a:lnTo>
                  <a:pt x="308711" y="307962"/>
                </a:lnTo>
                <a:lnTo>
                  <a:pt x="353034" y="315214"/>
                </a:lnTo>
                <a:lnTo>
                  <a:pt x="366661" y="314604"/>
                </a:lnTo>
                <a:lnTo>
                  <a:pt x="412800" y="299923"/>
                </a:lnTo>
                <a:lnTo>
                  <a:pt x="442226" y="264058"/>
                </a:lnTo>
                <a:lnTo>
                  <a:pt x="448525" y="237693"/>
                </a:lnTo>
                <a:lnTo>
                  <a:pt x="449313" y="222364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13067177" y="8050563"/>
            <a:ext cx="412750" cy="471170"/>
          </a:xfrm>
          <a:custGeom>
            <a:avLst/>
            <a:gdLst/>
            <a:ahLst/>
            <a:cxnLst/>
            <a:rect l="l" t="t" r="r" b="b"/>
            <a:pathLst>
              <a:path w="412750" h="471170">
                <a:moveTo>
                  <a:pt x="204663" y="0"/>
                </a:moveTo>
                <a:lnTo>
                  <a:pt x="155416" y="3593"/>
                </a:lnTo>
                <a:lnTo>
                  <a:pt x="102842" y="14414"/>
                </a:lnTo>
                <a:lnTo>
                  <a:pt x="50013" y="32525"/>
                </a:lnTo>
                <a:lnTo>
                  <a:pt x="0" y="57987"/>
                </a:lnTo>
                <a:lnTo>
                  <a:pt x="48438" y="183523"/>
                </a:lnTo>
                <a:lnTo>
                  <a:pt x="76421" y="166448"/>
                </a:lnTo>
                <a:lnTo>
                  <a:pt x="107537" y="152823"/>
                </a:lnTo>
                <a:lnTo>
                  <a:pt x="139291" y="143803"/>
                </a:lnTo>
                <a:lnTo>
                  <a:pt x="169188" y="140540"/>
                </a:lnTo>
                <a:lnTo>
                  <a:pt x="191094" y="142171"/>
                </a:lnTo>
                <a:lnTo>
                  <a:pt x="209354" y="148473"/>
                </a:lnTo>
                <a:lnTo>
                  <a:pt x="221858" y="161553"/>
                </a:lnTo>
                <a:lnTo>
                  <a:pt x="226495" y="183523"/>
                </a:lnTo>
                <a:lnTo>
                  <a:pt x="217124" y="212017"/>
                </a:lnTo>
                <a:lnTo>
                  <a:pt x="191778" y="240909"/>
                </a:lnTo>
                <a:lnTo>
                  <a:pt x="154607" y="269232"/>
                </a:lnTo>
                <a:lnTo>
                  <a:pt x="109761" y="296020"/>
                </a:lnTo>
                <a:lnTo>
                  <a:pt x="61390" y="320304"/>
                </a:lnTo>
                <a:lnTo>
                  <a:pt x="13643" y="341120"/>
                </a:lnTo>
                <a:lnTo>
                  <a:pt x="26606" y="470739"/>
                </a:lnTo>
                <a:lnTo>
                  <a:pt x="412751" y="470739"/>
                </a:lnTo>
                <a:lnTo>
                  <a:pt x="412751" y="334303"/>
                </a:lnTo>
                <a:lnTo>
                  <a:pt x="250379" y="334303"/>
                </a:lnTo>
                <a:lnTo>
                  <a:pt x="297901" y="312594"/>
                </a:lnTo>
                <a:lnTo>
                  <a:pt x="339592" y="285253"/>
                </a:lnTo>
                <a:lnTo>
                  <a:pt x="372736" y="251233"/>
                </a:lnTo>
                <a:lnTo>
                  <a:pt x="394614" y="209487"/>
                </a:lnTo>
                <a:lnTo>
                  <a:pt x="402511" y="158968"/>
                </a:lnTo>
                <a:lnTo>
                  <a:pt x="395768" y="110712"/>
                </a:lnTo>
                <a:lnTo>
                  <a:pt x="376536" y="71059"/>
                </a:lnTo>
                <a:lnTo>
                  <a:pt x="346312" y="40085"/>
                </a:lnTo>
                <a:lnTo>
                  <a:pt x="306594" y="17866"/>
                </a:lnTo>
                <a:lnTo>
                  <a:pt x="258879" y="4479"/>
                </a:lnTo>
                <a:lnTo>
                  <a:pt x="204663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3531113" y="8050574"/>
            <a:ext cx="1377950" cy="484505"/>
          </a:xfrm>
          <a:custGeom>
            <a:avLst/>
            <a:gdLst/>
            <a:ahLst/>
            <a:cxnLst/>
            <a:rect l="l" t="t" r="r" b="b"/>
            <a:pathLst>
              <a:path w="1377950" h="484504">
                <a:moveTo>
                  <a:pt x="456425" y="242189"/>
                </a:moveTo>
                <a:lnTo>
                  <a:pt x="452640" y="187909"/>
                </a:lnTo>
                <a:lnTo>
                  <a:pt x="442239" y="143268"/>
                </a:lnTo>
                <a:lnTo>
                  <a:pt x="422998" y="98399"/>
                </a:lnTo>
                <a:lnTo>
                  <a:pt x="397484" y="63779"/>
                </a:lnTo>
                <a:lnTo>
                  <a:pt x="365112" y="36334"/>
                </a:lnTo>
                <a:lnTo>
                  <a:pt x="326034" y="16344"/>
                </a:lnTo>
                <a:lnTo>
                  <a:pt x="281089" y="4318"/>
                </a:lnTo>
                <a:lnTo>
                  <a:pt x="281089" y="242189"/>
                </a:lnTo>
                <a:lnTo>
                  <a:pt x="278155" y="288442"/>
                </a:lnTo>
                <a:lnTo>
                  <a:pt x="268897" y="319036"/>
                </a:lnTo>
                <a:lnTo>
                  <a:pt x="252590" y="335927"/>
                </a:lnTo>
                <a:lnTo>
                  <a:pt x="228549" y="341122"/>
                </a:lnTo>
                <a:lnTo>
                  <a:pt x="204406" y="335927"/>
                </a:lnTo>
                <a:lnTo>
                  <a:pt x="187883" y="319036"/>
                </a:lnTo>
                <a:lnTo>
                  <a:pt x="178384" y="288442"/>
                </a:lnTo>
                <a:lnTo>
                  <a:pt x="175336" y="242189"/>
                </a:lnTo>
                <a:lnTo>
                  <a:pt x="178384" y="195935"/>
                </a:lnTo>
                <a:lnTo>
                  <a:pt x="187883" y="165354"/>
                </a:lnTo>
                <a:lnTo>
                  <a:pt x="204406" y="148463"/>
                </a:lnTo>
                <a:lnTo>
                  <a:pt x="228549" y="143268"/>
                </a:lnTo>
                <a:lnTo>
                  <a:pt x="252590" y="148463"/>
                </a:lnTo>
                <a:lnTo>
                  <a:pt x="268897" y="165354"/>
                </a:lnTo>
                <a:lnTo>
                  <a:pt x="278155" y="195935"/>
                </a:lnTo>
                <a:lnTo>
                  <a:pt x="281089" y="242189"/>
                </a:lnTo>
                <a:lnTo>
                  <a:pt x="281089" y="4318"/>
                </a:lnTo>
                <a:lnTo>
                  <a:pt x="280454" y="4140"/>
                </a:lnTo>
                <a:lnTo>
                  <a:pt x="228549" y="0"/>
                </a:lnTo>
                <a:lnTo>
                  <a:pt x="176618" y="4140"/>
                </a:lnTo>
                <a:lnTo>
                  <a:pt x="130962" y="16344"/>
                </a:lnTo>
                <a:lnTo>
                  <a:pt x="91782" y="36334"/>
                </a:lnTo>
                <a:lnTo>
                  <a:pt x="59270" y="63779"/>
                </a:lnTo>
                <a:lnTo>
                  <a:pt x="33642" y="98399"/>
                </a:lnTo>
                <a:lnTo>
                  <a:pt x="15087" y="139877"/>
                </a:lnTo>
                <a:lnTo>
                  <a:pt x="3810" y="187909"/>
                </a:lnTo>
                <a:lnTo>
                  <a:pt x="0" y="242189"/>
                </a:lnTo>
                <a:lnTo>
                  <a:pt x="3810" y="296468"/>
                </a:lnTo>
                <a:lnTo>
                  <a:pt x="15087" y="344500"/>
                </a:lnTo>
                <a:lnTo>
                  <a:pt x="33642" y="385978"/>
                </a:lnTo>
                <a:lnTo>
                  <a:pt x="59270" y="420598"/>
                </a:lnTo>
                <a:lnTo>
                  <a:pt x="91782" y="448043"/>
                </a:lnTo>
                <a:lnTo>
                  <a:pt x="130962" y="468033"/>
                </a:lnTo>
                <a:lnTo>
                  <a:pt x="176618" y="480237"/>
                </a:lnTo>
                <a:lnTo>
                  <a:pt x="228549" y="484378"/>
                </a:lnTo>
                <a:lnTo>
                  <a:pt x="280454" y="480237"/>
                </a:lnTo>
                <a:lnTo>
                  <a:pt x="326034" y="468033"/>
                </a:lnTo>
                <a:lnTo>
                  <a:pt x="365112" y="448043"/>
                </a:lnTo>
                <a:lnTo>
                  <a:pt x="397484" y="420598"/>
                </a:lnTo>
                <a:lnTo>
                  <a:pt x="422998" y="385978"/>
                </a:lnTo>
                <a:lnTo>
                  <a:pt x="441439" y="344500"/>
                </a:lnTo>
                <a:lnTo>
                  <a:pt x="442226" y="341122"/>
                </a:lnTo>
                <a:lnTo>
                  <a:pt x="452640" y="296468"/>
                </a:lnTo>
                <a:lnTo>
                  <a:pt x="456425" y="242189"/>
                </a:lnTo>
                <a:close/>
              </a:path>
              <a:path w="1377950" h="484504">
                <a:moveTo>
                  <a:pt x="910145" y="334302"/>
                </a:moveTo>
                <a:lnTo>
                  <a:pt x="747776" y="334302"/>
                </a:lnTo>
                <a:lnTo>
                  <a:pt x="795286" y="312585"/>
                </a:lnTo>
                <a:lnTo>
                  <a:pt x="836980" y="285242"/>
                </a:lnTo>
                <a:lnTo>
                  <a:pt x="870127" y="251231"/>
                </a:lnTo>
                <a:lnTo>
                  <a:pt x="892009" y="209486"/>
                </a:lnTo>
                <a:lnTo>
                  <a:pt x="899896" y="158965"/>
                </a:lnTo>
                <a:lnTo>
                  <a:pt x="893152" y="110705"/>
                </a:lnTo>
                <a:lnTo>
                  <a:pt x="873925" y="71056"/>
                </a:lnTo>
                <a:lnTo>
                  <a:pt x="843699" y="40081"/>
                </a:lnTo>
                <a:lnTo>
                  <a:pt x="803986" y="17856"/>
                </a:lnTo>
                <a:lnTo>
                  <a:pt x="756272" y="4470"/>
                </a:lnTo>
                <a:lnTo>
                  <a:pt x="702056" y="0"/>
                </a:lnTo>
                <a:lnTo>
                  <a:pt x="652805" y="3594"/>
                </a:lnTo>
                <a:lnTo>
                  <a:pt x="600227" y="14414"/>
                </a:lnTo>
                <a:lnTo>
                  <a:pt x="547408" y="32524"/>
                </a:lnTo>
                <a:lnTo>
                  <a:pt x="497395" y="57988"/>
                </a:lnTo>
                <a:lnTo>
                  <a:pt x="545833" y="183515"/>
                </a:lnTo>
                <a:lnTo>
                  <a:pt x="573811" y="166446"/>
                </a:lnTo>
                <a:lnTo>
                  <a:pt x="604926" y="152819"/>
                </a:lnTo>
                <a:lnTo>
                  <a:pt x="636676" y="143802"/>
                </a:lnTo>
                <a:lnTo>
                  <a:pt x="666584" y="140538"/>
                </a:lnTo>
                <a:lnTo>
                  <a:pt x="688479" y="142163"/>
                </a:lnTo>
                <a:lnTo>
                  <a:pt x="706742" y="148463"/>
                </a:lnTo>
                <a:lnTo>
                  <a:pt x="719251" y="161544"/>
                </a:lnTo>
                <a:lnTo>
                  <a:pt x="723887" y="183515"/>
                </a:lnTo>
                <a:lnTo>
                  <a:pt x="714514" y="212013"/>
                </a:lnTo>
                <a:lnTo>
                  <a:pt x="689165" y="240906"/>
                </a:lnTo>
                <a:lnTo>
                  <a:pt x="651992" y="269227"/>
                </a:lnTo>
                <a:lnTo>
                  <a:pt x="607148" y="296011"/>
                </a:lnTo>
                <a:lnTo>
                  <a:pt x="558774" y="320294"/>
                </a:lnTo>
                <a:lnTo>
                  <a:pt x="511035" y="341122"/>
                </a:lnTo>
                <a:lnTo>
                  <a:pt x="524002" y="470738"/>
                </a:lnTo>
                <a:lnTo>
                  <a:pt x="910145" y="470738"/>
                </a:lnTo>
                <a:lnTo>
                  <a:pt x="910145" y="334302"/>
                </a:lnTo>
                <a:close/>
              </a:path>
              <a:path w="1377950" h="484504">
                <a:moveTo>
                  <a:pt x="1377492" y="320649"/>
                </a:moveTo>
                <a:lnTo>
                  <a:pt x="1371523" y="277634"/>
                </a:lnTo>
                <a:lnTo>
                  <a:pt x="1354328" y="242138"/>
                </a:lnTo>
                <a:lnTo>
                  <a:pt x="1326934" y="214299"/>
                </a:lnTo>
                <a:lnTo>
                  <a:pt x="1290383" y="194259"/>
                </a:lnTo>
                <a:lnTo>
                  <a:pt x="1245717" y="182130"/>
                </a:lnTo>
                <a:lnTo>
                  <a:pt x="1193977" y="178066"/>
                </a:lnTo>
                <a:lnTo>
                  <a:pt x="1174699" y="178447"/>
                </a:lnTo>
                <a:lnTo>
                  <a:pt x="1155865" y="179603"/>
                </a:lnTo>
                <a:lnTo>
                  <a:pt x="1137666" y="181521"/>
                </a:lnTo>
                <a:lnTo>
                  <a:pt x="1120305" y="184200"/>
                </a:lnTo>
                <a:lnTo>
                  <a:pt x="1123708" y="146685"/>
                </a:lnTo>
                <a:lnTo>
                  <a:pt x="1354988" y="146685"/>
                </a:lnTo>
                <a:lnTo>
                  <a:pt x="1354988" y="13652"/>
                </a:lnTo>
                <a:lnTo>
                  <a:pt x="998181" y="13652"/>
                </a:lnTo>
                <a:lnTo>
                  <a:pt x="977036" y="258559"/>
                </a:lnTo>
                <a:lnTo>
                  <a:pt x="1008418" y="302907"/>
                </a:lnTo>
                <a:lnTo>
                  <a:pt x="1036878" y="296608"/>
                </a:lnTo>
                <a:lnTo>
                  <a:pt x="1067765" y="291401"/>
                </a:lnTo>
                <a:lnTo>
                  <a:pt x="1099172" y="287845"/>
                </a:lnTo>
                <a:lnTo>
                  <a:pt x="1129169" y="286537"/>
                </a:lnTo>
                <a:lnTo>
                  <a:pt x="1157478" y="287934"/>
                </a:lnTo>
                <a:lnTo>
                  <a:pt x="1181188" y="293103"/>
                </a:lnTo>
                <a:lnTo>
                  <a:pt x="1197483" y="303517"/>
                </a:lnTo>
                <a:lnTo>
                  <a:pt x="1203528" y="320649"/>
                </a:lnTo>
                <a:lnTo>
                  <a:pt x="1198232" y="336448"/>
                </a:lnTo>
                <a:lnTo>
                  <a:pt x="1183665" y="347256"/>
                </a:lnTo>
                <a:lnTo>
                  <a:pt x="1161796" y="353453"/>
                </a:lnTo>
                <a:lnTo>
                  <a:pt x="1134618" y="355434"/>
                </a:lnTo>
                <a:lnTo>
                  <a:pt x="1095603" y="352247"/>
                </a:lnTo>
                <a:lnTo>
                  <a:pt x="1055738" y="343750"/>
                </a:lnTo>
                <a:lnTo>
                  <a:pt x="1018832" y="331558"/>
                </a:lnTo>
                <a:lnTo>
                  <a:pt x="988631" y="317246"/>
                </a:lnTo>
                <a:lnTo>
                  <a:pt x="940193" y="429120"/>
                </a:lnTo>
                <a:lnTo>
                  <a:pt x="982484" y="454736"/>
                </a:lnTo>
                <a:lnTo>
                  <a:pt x="1034427" y="471843"/>
                </a:lnTo>
                <a:lnTo>
                  <a:pt x="1091107" y="481406"/>
                </a:lnTo>
                <a:lnTo>
                  <a:pt x="1147584" y="484390"/>
                </a:lnTo>
                <a:lnTo>
                  <a:pt x="1203286" y="481012"/>
                </a:lnTo>
                <a:lnTo>
                  <a:pt x="1252842" y="470903"/>
                </a:lnTo>
                <a:lnTo>
                  <a:pt x="1295361" y="454101"/>
                </a:lnTo>
                <a:lnTo>
                  <a:pt x="1329969" y="430631"/>
                </a:lnTo>
                <a:lnTo>
                  <a:pt x="1355788" y="400545"/>
                </a:lnTo>
                <a:lnTo>
                  <a:pt x="1371917" y="363880"/>
                </a:lnTo>
                <a:lnTo>
                  <a:pt x="1377492" y="320649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6936" y="1300358"/>
            <a:ext cx="19637163" cy="10008197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946405" y="2911475"/>
            <a:ext cx="8275320" cy="57161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14500"/>
              </a:lnSpc>
              <a:spcBef>
                <a:spcPts val="95"/>
              </a:spcBef>
            </a:pP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El</a:t>
            </a:r>
            <a:r>
              <a:rPr sz="2150" b="1" spc="4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90" dirty="0">
                <a:solidFill>
                  <a:srgbClr val="14A484"/>
                </a:solidFill>
                <a:latin typeface="Arial MT"/>
                <a:cs typeface="Arial MT"/>
              </a:rPr>
              <a:t>Artículo</a:t>
            </a:r>
            <a:r>
              <a:rPr sz="2150" b="1" spc="4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120" dirty="0">
                <a:solidFill>
                  <a:srgbClr val="14A484"/>
                </a:solidFill>
                <a:latin typeface="Arial MT"/>
                <a:cs typeface="Arial MT"/>
              </a:rPr>
              <a:t>95-96-97-</a:t>
            </a:r>
            <a:r>
              <a:rPr sz="2150" b="1" spc="140" dirty="0">
                <a:solidFill>
                  <a:srgbClr val="14A484"/>
                </a:solidFill>
                <a:latin typeface="Arial MT"/>
                <a:cs typeface="Arial MT"/>
              </a:rPr>
              <a:t>98</a:t>
            </a:r>
            <a:r>
              <a:rPr sz="2150" b="1" spc="4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2150" b="1" spc="4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90" dirty="0">
                <a:solidFill>
                  <a:srgbClr val="14A484"/>
                </a:solidFill>
                <a:latin typeface="Arial MT"/>
                <a:cs typeface="Arial MT"/>
              </a:rPr>
              <a:t>la</a:t>
            </a:r>
            <a:r>
              <a:rPr sz="2150" b="1" spc="4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Ley</a:t>
            </a:r>
            <a:r>
              <a:rPr sz="2150" b="1" spc="4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95" dirty="0">
                <a:solidFill>
                  <a:srgbClr val="14A484"/>
                </a:solidFill>
                <a:latin typeface="Arial MT"/>
                <a:cs typeface="Arial MT"/>
              </a:rPr>
              <a:t>1757</a:t>
            </a:r>
            <a:r>
              <a:rPr sz="2150" b="1" spc="4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2150" b="1" spc="4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95" dirty="0">
                <a:solidFill>
                  <a:srgbClr val="14A484"/>
                </a:solidFill>
                <a:latin typeface="Arial MT"/>
                <a:cs typeface="Arial MT"/>
              </a:rPr>
              <a:t>2015</a:t>
            </a:r>
            <a:r>
              <a:rPr sz="2150" b="1" spc="4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establece</a:t>
            </a:r>
            <a:r>
              <a:rPr sz="2150" b="1" spc="4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35" dirty="0">
                <a:solidFill>
                  <a:srgbClr val="14A484"/>
                </a:solidFill>
                <a:latin typeface="Arial MT"/>
                <a:cs typeface="Arial MT"/>
              </a:rPr>
              <a:t>la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creación</a:t>
            </a:r>
            <a:r>
              <a:rPr sz="2150" b="1" spc="229" dirty="0">
                <a:solidFill>
                  <a:srgbClr val="14A484"/>
                </a:solidFill>
                <a:latin typeface="Arial MT"/>
                <a:cs typeface="Arial MT"/>
              </a:rPr>
              <a:t>  </a:t>
            </a:r>
            <a:r>
              <a:rPr sz="2150" b="1" spc="50" dirty="0">
                <a:solidFill>
                  <a:srgbClr val="14A484"/>
                </a:solidFill>
                <a:latin typeface="Arial MT"/>
                <a:cs typeface="Arial MT"/>
              </a:rPr>
              <a:t>y</a:t>
            </a:r>
            <a:r>
              <a:rPr sz="2150" b="1" spc="245" dirty="0">
                <a:solidFill>
                  <a:srgbClr val="14A484"/>
                </a:solidFill>
                <a:latin typeface="Arial MT"/>
                <a:cs typeface="Arial MT"/>
              </a:rPr>
              <a:t> 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Funcionamiento</a:t>
            </a:r>
            <a:r>
              <a:rPr sz="2150" b="1" spc="240" dirty="0">
                <a:solidFill>
                  <a:srgbClr val="14A484"/>
                </a:solidFill>
                <a:latin typeface="Arial MT"/>
                <a:cs typeface="Arial MT"/>
              </a:rPr>
              <a:t>  </a:t>
            </a:r>
            <a:r>
              <a:rPr sz="2150" b="1" spc="95" dirty="0">
                <a:solidFill>
                  <a:srgbClr val="14A484"/>
                </a:solidFill>
                <a:latin typeface="Arial MT"/>
                <a:cs typeface="Arial MT"/>
              </a:rPr>
              <a:t>del</a:t>
            </a:r>
            <a:r>
              <a:rPr sz="2150" b="1" spc="245" dirty="0">
                <a:solidFill>
                  <a:srgbClr val="14A484"/>
                </a:solidFill>
                <a:latin typeface="Arial MT"/>
                <a:cs typeface="Arial MT"/>
              </a:rPr>
              <a:t> 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Fondo</a:t>
            </a:r>
            <a:r>
              <a:rPr sz="2150" b="1" spc="240" dirty="0">
                <a:solidFill>
                  <a:srgbClr val="14A484"/>
                </a:solidFill>
                <a:latin typeface="Arial MT"/>
                <a:cs typeface="Arial MT"/>
              </a:rPr>
              <a:t> 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para</a:t>
            </a:r>
            <a:r>
              <a:rPr sz="2150" b="1" spc="240" dirty="0">
                <a:solidFill>
                  <a:srgbClr val="14A484"/>
                </a:solidFill>
                <a:latin typeface="Arial MT"/>
                <a:cs typeface="Arial MT"/>
              </a:rPr>
              <a:t>  </a:t>
            </a:r>
            <a:r>
              <a:rPr sz="2150" b="1" spc="90" dirty="0">
                <a:solidFill>
                  <a:srgbClr val="14A484"/>
                </a:solidFill>
                <a:latin typeface="Arial MT"/>
                <a:cs typeface="Arial MT"/>
              </a:rPr>
              <a:t>la</a:t>
            </a:r>
            <a:r>
              <a:rPr sz="2150" b="1" spc="245" dirty="0">
                <a:solidFill>
                  <a:srgbClr val="14A484"/>
                </a:solidFill>
                <a:latin typeface="Arial MT"/>
                <a:cs typeface="Arial MT"/>
              </a:rPr>
              <a:t>  </a:t>
            </a:r>
            <a:r>
              <a:rPr sz="2150" b="1" spc="-10" dirty="0">
                <a:solidFill>
                  <a:srgbClr val="14A484"/>
                </a:solidFill>
                <a:latin typeface="Arial MT"/>
                <a:cs typeface="Arial MT"/>
              </a:rPr>
              <a:t>Participación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Ciudadana,</a:t>
            </a:r>
            <a:r>
              <a:rPr sz="2150" b="1" spc="15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50" dirty="0">
                <a:solidFill>
                  <a:srgbClr val="14A484"/>
                </a:solidFill>
                <a:latin typeface="Arial MT"/>
                <a:cs typeface="Arial MT"/>
              </a:rPr>
              <a:t>y</a:t>
            </a:r>
            <a:r>
              <a:rPr sz="2150" b="1" spc="16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90" dirty="0">
                <a:solidFill>
                  <a:srgbClr val="14A484"/>
                </a:solidFill>
                <a:latin typeface="Arial MT"/>
                <a:cs typeface="Arial MT"/>
              </a:rPr>
              <a:t>el</a:t>
            </a:r>
            <a:r>
              <a:rPr sz="2150" b="1" spc="16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Fortalecimiento</a:t>
            </a:r>
            <a:r>
              <a:rPr sz="2150" b="1" spc="16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2150" b="1" spc="16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90" dirty="0">
                <a:solidFill>
                  <a:srgbClr val="14A484"/>
                </a:solidFill>
                <a:latin typeface="Arial MT"/>
                <a:cs typeface="Arial MT"/>
              </a:rPr>
              <a:t>la</a:t>
            </a:r>
            <a:r>
              <a:rPr sz="2150" b="1" spc="16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Democracia</a:t>
            </a:r>
            <a:r>
              <a:rPr sz="2150" b="1" spc="16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cuyo</a:t>
            </a:r>
            <a:r>
              <a:rPr sz="2150" b="1" spc="16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65" dirty="0">
                <a:solidFill>
                  <a:srgbClr val="14A484"/>
                </a:solidFill>
                <a:latin typeface="Arial MT"/>
                <a:cs typeface="Arial MT"/>
              </a:rPr>
              <a:t>propósito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es</a:t>
            </a:r>
            <a:r>
              <a:rPr sz="2150" b="1" spc="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-20" dirty="0">
                <a:solidFill>
                  <a:srgbClr val="14A484"/>
                </a:solidFill>
                <a:latin typeface="Arial MT"/>
                <a:cs typeface="Arial MT"/>
              </a:rPr>
              <a:t>Financiar</a:t>
            </a:r>
            <a:r>
              <a:rPr sz="2150" b="1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50" dirty="0">
                <a:solidFill>
                  <a:srgbClr val="14A484"/>
                </a:solidFill>
                <a:latin typeface="Arial MT"/>
                <a:cs typeface="Arial MT"/>
              </a:rPr>
              <a:t>y</a:t>
            </a:r>
            <a:r>
              <a:rPr sz="2150" b="1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Fortalecer</a:t>
            </a:r>
            <a:r>
              <a:rPr sz="2150" b="1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procesos</a:t>
            </a:r>
            <a:r>
              <a:rPr sz="2150" b="1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70" dirty="0">
                <a:solidFill>
                  <a:srgbClr val="14A484"/>
                </a:solidFill>
                <a:latin typeface="Arial MT"/>
                <a:cs typeface="Arial MT"/>
              </a:rPr>
              <a:t>participativos</a:t>
            </a:r>
            <a:r>
              <a:rPr sz="2150" b="1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en</a:t>
            </a:r>
            <a:r>
              <a:rPr sz="2150" b="1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-10" dirty="0">
                <a:solidFill>
                  <a:srgbClr val="14A484"/>
                </a:solidFill>
                <a:latin typeface="Arial MT"/>
                <a:cs typeface="Arial MT"/>
              </a:rPr>
              <a:t>Colombia.</a:t>
            </a:r>
            <a:endParaRPr sz="2150" b="1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475"/>
              </a:spcBef>
            </a:pPr>
            <a:endParaRPr sz="2150" dirty="0">
              <a:latin typeface="Arial MT"/>
              <a:cs typeface="Arial MT"/>
            </a:endParaRPr>
          </a:p>
          <a:p>
            <a:pPr marL="12700" marR="5715" algn="just">
              <a:lnSpc>
                <a:spcPct val="114500"/>
              </a:lnSpc>
              <a:spcBef>
                <a:spcPts val="5"/>
              </a:spcBef>
            </a:pPr>
            <a:r>
              <a:rPr sz="2150" spc="-80" dirty="0">
                <a:solidFill>
                  <a:srgbClr val="616160"/>
                </a:solidFill>
                <a:latin typeface="Arial MT"/>
                <a:cs typeface="Arial MT"/>
              </a:rPr>
              <a:t>Se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15" dirty="0">
                <a:solidFill>
                  <a:srgbClr val="616160"/>
                </a:solidFill>
                <a:latin typeface="Arial MT"/>
                <a:cs typeface="Arial MT"/>
              </a:rPr>
              <a:t>destina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5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15" dirty="0">
                <a:solidFill>
                  <a:srgbClr val="616160"/>
                </a:solidFill>
                <a:latin typeface="Arial MT"/>
                <a:cs typeface="Arial MT"/>
              </a:rPr>
              <a:t>financiar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25" dirty="0">
                <a:solidFill>
                  <a:srgbClr val="616160"/>
                </a:solidFill>
                <a:latin typeface="Arial MT"/>
                <a:cs typeface="Arial MT"/>
              </a:rPr>
              <a:t>las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15" dirty="0">
                <a:solidFill>
                  <a:srgbClr val="616160"/>
                </a:solidFill>
                <a:latin typeface="Arial MT"/>
                <a:cs typeface="Arial MT"/>
              </a:rPr>
              <a:t>siguientes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líneas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1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acción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5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10" dirty="0">
                <a:solidFill>
                  <a:srgbClr val="616160"/>
                </a:solidFill>
                <a:latin typeface="Arial MT"/>
                <a:cs typeface="Arial MT"/>
              </a:rPr>
              <a:t>Dirección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1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150" spc="969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969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5" dirty="0">
                <a:solidFill>
                  <a:srgbClr val="616160"/>
                </a:solidFill>
                <a:latin typeface="Arial MT"/>
                <a:cs typeface="Arial MT"/>
              </a:rPr>
              <a:t>Democracia,</a:t>
            </a:r>
            <a:r>
              <a:rPr sz="2150" spc="969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969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Participación</a:t>
            </a:r>
            <a:r>
              <a:rPr sz="2150" spc="969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Ciudadana</a:t>
            </a:r>
            <a:r>
              <a:rPr sz="2150" spc="969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4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150" spc="969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969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Acción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10" dirty="0">
                <a:solidFill>
                  <a:srgbClr val="616160"/>
                </a:solidFill>
                <a:latin typeface="Arial MT"/>
                <a:cs typeface="Arial MT"/>
              </a:rPr>
              <a:t>Comunal:</a:t>
            </a:r>
            <a:endParaRPr sz="2150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475"/>
              </a:spcBef>
            </a:pPr>
            <a:endParaRPr sz="2150" dirty="0">
              <a:latin typeface="Arial MT"/>
              <a:cs typeface="Arial MT"/>
            </a:endParaRPr>
          </a:p>
          <a:p>
            <a:pPr marL="421005" marR="5715">
              <a:lnSpc>
                <a:spcPct val="114500"/>
              </a:lnSpc>
              <a:tabLst>
                <a:tab pos="1856739" algn="l"/>
                <a:tab pos="4617720" algn="l"/>
                <a:tab pos="4944745" algn="l"/>
                <a:tab pos="5354955" algn="l"/>
                <a:tab pos="6631940" algn="l"/>
                <a:tab pos="7296150" algn="l"/>
                <a:tab pos="8031480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Fomentar</a:t>
            </a:r>
            <a:r>
              <a:rPr sz="2150" spc="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el</a:t>
            </a:r>
            <a:r>
              <a:rPr sz="2150" spc="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control</a:t>
            </a:r>
            <a:r>
              <a:rPr sz="2150" spc="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social</a:t>
            </a:r>
            <a:r>
              <a:rPr sz="2150" spc="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ciudadano</a:t>
            </a:r>
            <a:r>
              <a:rPr sz="2150" spc="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sobre</a:t>
            </a:r>
            <a:r>
              <a:rPr sz="2150" spc="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gestión</a:t>
            </a:r>
            <a:r>
              <a:rPr sz="2150" spc="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pública. Fortalecer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organizacionalmente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5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3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sociedad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civil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30" dirty="0">
                <a:solidFill>
                  <a:srgbClr val="616160"/>
                </a:solidFill>
                <a:latin typeface="Arial MT"/>
                <a:cs typeface="Arial MT"/>
              </a:rPr>
              <a:t>la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participación</a:t>
            </a:r>
            <a:r>
              <a:rPr sz="2150" spc="20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ciudadana.</a:t>
            </a:r>
            <a:endParaRPr sz="2150" dirty="0">
              <a:latin typeface="Arial MT"/>
              <a:cs typeface="Arial MT"/>
            </a:endParaRPr>
          </a:p>
          <a:p>
            <a:pPr marL="421005" marR="6350">
              <a:lnSpc>
                <a:spcPct val="114500"/>
              </a:lnSpc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Apoyar</a:t>
            </a:r>
            <a:r>
              <a:rPr sz="215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15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organizaciones</a:t>
            </a:r>
            <a:r>
              <a:rPr sz="215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comunitarias/sociales</a:t>
            </a:r>
            <a:r>
              <a:rPr sz="215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215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su</a:t>
            </a:r>
            <a:r>
              <a:rPr sz="215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derecho</a:t>
            </a:r>
            <a:r>
              <a:rPr sz="215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50" dirty="0">
                <a:solidFill>
                  <a:srgbClr val="616160"/>
                </a:solidFill>
                <a:latin typeface="Arial MT"/>
                <a:cs typeface="Arial MT"/>
              </a:rPr>
              <a:t>a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participar.</a:t>
            </a:r>
            <a:endParaRPr sz="2150" dirty="0">
              <a:latin typeface="Arial MT"/>
              <a:cs typeface="Arial M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952427" y="332578"/>
            <a:ext cx="18358014" cy="7770286"/>
            <a:chOff x="952427" y="332578"/>
            <a:chExt cx="18358014" cy="7770286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1044" y="6812445"/>
              <a:ext cx="234631" cy="22468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91044" y="7878180"/>
              <a:ext cx="234631" cy="22468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91044" y="7189396"/>
              <a:ext cx="234631" cy="224684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8829331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8983416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8359716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793200" y="713900"/>
              <a:ext cx="114247" cy="11424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52427" y="559369"/>
              <a:ext cx="587626" cy="650240"/>
            </a:xfrm>
            <a:prstGeom prst="rect">
              <a:avLst/>
            </a:prstGeom>
          </p:spPr>
        </p:pic>
      </p:grp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pic>
        <p:nvPicPr>
          <p:cNvPr id="21" name="Imagen 20" descr="Hombre con la mano en la calle&#10;&#10;El contenido generado por IA puede ser incorrecto.">
            <a:extLst>
              <a:ext uri="{FF2B5EF4-FFF2-40B4-BE49-F238E27FC236}">
                <a16:creationId xmlns:a16="http://schemas.microsoft.com/office/drawing/2014/main" id="{B2DEFE4F-AC02-7378-D964-26DF6C90E0A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528" y="2925580"/>
            <a:ext cx="8965064" cy="504434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8308" y="3152235"/>
            <a:ext cx="8632825" cy="7973695"/>
            <a:chOff x="148308" y="3152235"/>
            <a:chExt cx="8632825" cy="7973695"/>
          </a:xfrm>
        </p:grpSpPr>
        <p:sp>
          <p:nvSpPr>
            <p:cNvPr id="3" name="object 3"/>
            <p:cNvSpPr/>
            <p:nvPr/>
          </p:nvSpPr>
          <p:spPr>
            <a:xfrm>
              <a:off x="2088974" y="3152235"/>
              <a:ext cx="4519930" cy="6973570"/>
            </a:xfrm>
            <a:custGeom>
              <a:avLst/>
              <a:gdLst/>
              <a:ahLst/>
              <a:cxnLst/>
              <a:rect l="l" t="t" r="r" b="b"/>
              <a:pathLst>
                <a:path w="4519930" h="6973570">
                  <a:moveTo>
                    <a:pt x="1956386" y="0"/>
                  </a:moveTo>
                  <a:lnTo>
                    <a:pt x="1916500" y="161"/>
                  </a:lnTo>
                  <a:lnTo>
                    <a:pt x="1876618" y="1518"/>
                  </a:lnTo>
                  <a:lnTo>
                    <a:pt x="1836772" y="4072"/>
                  </a:lnTo>
                  <a:lnTo>
                    <a:pt x="1796992" y="7828"/>
                  </a:lnTo>
                  <a:lnTo>
                    <a:pt x="1757311" y="12788"/>
                  </a:lnTo>
                  <a:lnTo>
                    <a:pt x="1717759" y="18955"/>
                  </a:lnTo>
                  <a:lnTo>
                    <a:pt x="1678369" y="26332"/>
                  </a:lnTo>
                  <a:lnTo>
                    <a:pt x="1639172" y="34923"/>
                  </a:lnTo>
                  <a:lnTo>
                    <a:pt x="1600199" y="44731"/>
                  </a:lnTo>
                  <a:lnTo>
                    <a:pt x="1561482" y="55758"/>
                  </a:lnTo>
                  <a:lnTo>
                    <a:pt x="1523052" y="68008"/>
                  </a:lnTo>
                  <a:lnTo>
                    <a:pt x="1484941" y="81484"/>
                  </a:lnTo>
                  <a:lnTo>
                    <a:pt x="1447180" y="96189"/>
                  </a:lnTo>
                  <a:lnTo>
                    <a:pt x="1409800" y="112126"/>
                  </a:lnTo>
                  <a:lnTo>
                    <a:pt x="1372834" y="129298"/>
                  </a:lnTo>
                  <a:lnTo>
                    <a:pt x="1336312" y="147709"/>
                  </a:lnTo>
                  <a:lnTo>
                    <a:pt x="1300267" y="167361"/>
                  </a:lnTo>
                  <a:lnTo>
                    <a:pt x="1264728" y="188257"/>
                  </a:lnTo>
                  <a:lnTo>
                    <a:pt x="1229729" y="210400"/>
                  </a:lnTo>
                  <a:lnTo>
                    <a:pt x="1195301" y="233795"/>
                  </a:lnTo>
                  <a:lnTo>
                    <a:pt x="1161474" y="258443"/>
                  </a:lnTo>
                  <a:lnTo>
                    <a:pt x="1128281" y="284348"/>
                  </a:lnTo>
                  <a:lnTo>
                    <a:pt x="1095752" y="311513"/>
                  </a:lnTo>
                  <a:lnTo>
                    <a:pt x="1063920" y="339940"/>
                  </a:lnTo>
                  <a:lnTo>
                    <a:pt x="1032816" y="369634"/>
                  </a:lnTo>
                  <a:lnTo>
                    <a:pt x="1002471" y="400597"/>
                  </a:lnTo>
                  <a:lnTo>
                    <a:pt x="972917" y="432833"/>
                  </a:lnTo>
                  <a:lnTo>
                    <a:pt x="944185" y="466344"/>
                  </a:lnTo>
                  <a:lnTo>
                    <a:pt x="916307" y="501133"/>
                  </a:lnTo>
                  <a:lnTo>
                    <a:pt x="889314" y="537204"/>
                  </a:lnTo>
                  <a:lnTo>
                    <a:pt x="863237" y="574559"/>
                  </a:lnTo>
                  <a:lnTo>
                    <a:pt x="838109" y="613203"/>
                  </a:lnTo>
                  <a:lnTo>
                    <a:pt x="812707" y="654097"/>
                  </a:lnTo>
                  <a:lnTo>
                    <a:pt x="787670" y="695204"/>
                  </a:lnTo>
                  <a:lnTo>
                    <a:pt x="762998" y="736521"/>
                  </a:lnTo>
                  <a:lnTo>
                    <a:pt x="738694" y="778046"/>
                  </a:lnTo>
                  <a:lnTo>
                    <a:pt x="714759" y="819775"/>
                  </a:lnTo>
                  <a:lnTo>
                    <a:pt x="691193" y="861707"/>
                  </a:lnTo>
                  <a:lnTo>
                    <a:pt x="667999" y="903837"/>
                  </a:lnTo>
                  <a:lnTo>
                    <a:pt x="645176" y="946165"/>
                  </a:lnTo>
                  <a:lnTo>
                    <a:pt x="622728" y="988686"/>
                  </a:lnTo>
                  <a:lnTo>
                    <a:pt x="600654" y="1031398"/>
                  </a:lnTo>
                  <a:lnTo>
                    <a:pt x="578956" y="1074299"/>
                  </a:lnTo>
                  <a:lnTo>
                    <a:pt x="557635" y="1117385"/>
                  </a:lnTo>
                  <a:lnTo>
                    <a:pt x="536694" y="1160654"/>
                  </a:lnTo>
                  <a:lnTo>
                    <a:pt x="516131" y="1204104"/>
                  </a:lnTo>
                  <a:lnTo>
                    <a:pt x="495950" y="1247731"/>
                  </a:lnTo>
                  <a:lnTo>
                    <a:pt x="476152" y="1291533"/>
                  </a:lnTo>
                  <a:lnTo>
                    <a:pt x="456737" y="1335507"/>
                  </a:lnTo>
                  <a:lnTo>
                    <a:pt x="437706" y="1379650"/>
                  </a:lnTo>
                  <a:lnTo>
                    <a:pt x="419062" y="1423960"/>
                  </a:lnTo>
                  <a:lnTo>
                    <a:pt x="400805" y="1468434"/>
                  </a:lnTo>
                  <a:lnTo>
                    <a:pt x="382937" y="1513070"/>
                  </a:lnTo>
                  <a:lnTo>
                    <a:pt x="365459" y="1557864"/>
                  </a:lnTo>
                  <a:lnTo>
                    <a:pt x="348372" y="1602813"/>
                  </a:lnTo>
                  <a:lnTo>
                    <a:pt x="331677" y="1647916"/>
                  </a:lnTo>
                  <a:lnTo>
                    <a:pt x="315376" y="1693169"/>
                  </a:lnTo>
                  <a:lnTo>
                    <a:pt x="299470" y="1738570"/>
                  </a:lnTo>
                  <a:lnTo>
                    <a:pt x="283959" y="1784116"/>
                  </a:lnTo>
                  <a:lnTo>
                    <a:pt x="268847" y="1829804"/>
                  </a:lnTo>
                  <a:lnTo>
                    <a:pt x="254132" y="1875632"/>
                  </a:lnTo>
                  <a:lnTo>
                    <a:pt x="239818" y="1921596"/>
                  </a:lnTo>
                  <a:lnTo>
                    <a:pt x="225905" y="1967694"/>
                  </a:lnTo>
                  <a:lnTo>
                    <a:pt x="212394" y="2013924"/>
                  </a:lnTo>
                  <a:lnTo>
                    <a:pt x="199287" y="2060282"/>
                  </a:lnTo>
                  <a:lnTo>
                    <a:pt x="186585" y="2106767"/>
                  </a:lnTo>
                  <a:lnTo>
                    <a:pt x="174289" y="2153374"/>
                  </a:lnTo>
                  <a:lnTo>
                    <a:pt x="162401" y="2200102"/>
                  </a:lnTo>
                  <a:lnTo>
                    <a:pt x="150921" y="2246948"/>
                  </a:lnTo>
                  <a:lnTo>
                    <a:pt x="139851" y="2293909"/>
                  </a:lnTo>
                  <a:lnTo>
                    <a:pt x="129192" y="2340982"/>
                  </a:lnTo>
                  <a:lnTo>
                    <a:pt x="118946" y="2388165"/>
                  </a:lnTo>
                  <a:lnTo>
                    <a:pt x="109114" y="2435455"/>
                  </a:lnTo>
                  <a:lnTo>
                    <a:pt x="99696" y="2482849"/>
                  </a:lnTo>
                  <a:lnTo>
                    <a:pt x="90695" y="2530344"/>
                  </a:lnTo>
                  <a:lnTo>
                    <a:pt x="82111" y="2577939"/>
                  </a:lnTo>
                  <a:lnTo>
                    <a:pt x="73945" y="2625629"/>
                  </a:lnTo>
                  <a:lnTo>
                    <a:pt x="66200" y="2673413"/>
                  </a:lnTo>
                  <a:lnTo>
                    <a:pt x="58876" y="2721287"/>
                  </a:lnTo>
                  <a:lnTo>
                    <a:pt x="51974" y="2769249"/>
                  </a:lnTo>
                  <a:lnTo>
                    <a:pt x="45496" y="2817296"/>
                  </a:lnTo>
                  <a:lnTo>
                    <a:pt x="39443" y="2865426"/>
                  </a:lnTo>
                  <a:lnTo>
                    <a:pt x="33817" y="2913635"/>
                  </a:lnTo>
                  <a:lnTo>
                    <a:pt x="28618" y="2961922"/>
                  </a:lnTo>
                  <a:lnTo>
                    <a:pt x="23847" y="3010283"/>
                  </a:lnTo>
                  <a:lnTo>
                    <a:pt x="19507" y="3058715"/>
                  </a:lnTo>
                  <a:lnTo>
                    <a:pt x="15598" y="3107216"/>
                  </a:lnTo>
                  <a:lnTo>
                    <a:pt x="12121" y="3155784"/>
                  </a:lnTo>
                  <a:lnTo>
                    <a:pt x="9078" y="3204415"/>
                  </a:lnTo>
                  <a:lnTo>
                    <a:pt x="6470" y="3253106"/>
                  </a:lnTo>
                  <a:lnTo>
                    <a:pt x="4298" y="3301856"/>
                  </a:lnTo>
                  <a:lnTo>
                    <a:pt x="2564" y="3350661"/>
                  </a:lnTo>
                  <a:lnTo>
                    <a:pt x="1269" y="3399519"/>
                  </a:lnTo>
                  <a:lnTo>
                    <a:pt x="414" y="3448426"/>
                  </a:lnTo>
                  <a:lnTo>
                    <a:pt x="0" y="3497380"/>
                  </a:lnTo>
                  <a:lnTo>
                    <a:pt x="28" y="3546379"/>
                  </a:lnTo>
                  <a:lnTo>
                    <a:pt x="500" y="3595420"/>
                  </a:lnTo>
                  <a:lnTo>
                    <a:pt x="1418" y="3644500"/>
                  </a:lnTo>
                  <a:lnTo>
                    <a:pt x="2781" y="3693616"/>
                  </a:lnTo>
                  <a:lnTo>
                    <a:pt x="4592" y="3742765"/>
                  </a:lnTo>
                  <a:lnTo>
                    <a:pt x="6852" y="3791945"/>
                  </a:lnTo>
                  <a:lnTo>
                    <a:pt x="9563" y="3841154"/>
                  </a:lnTo>
                  <a:lnTo>
                    <a:pt x="12724" y="3890388"/>
                  </a:lnTo>
                  <a:lnTo>
                    <a:pt x="16338" y="3939644"/>
                  </a:lnTo>
                  <a:lnTo>
                    <a:pt x="20406" y="3988921"/>
                  </a:lnTo>
                  <a:lnTo>
                    <a:pt x="24929" y="4038215"/>
                  </a:lnTo>
                  <a:lnTo>
                    <a:pt x="29908" y="4087523"/>
                  </a:lnTo>
                  <a:lnTo>
                    <a:pt x="35344" y="4136843"/>
                  </a:lnTo>
                  <a:lnTo>
                    <a:pt x="41240" y="4186172"/>
                  </a:lnTo>
                  <a:lnTo>
                    <a:pt x="47596" y="4235508"/>
                  </a:lnTo>
                  <a:lnTo>
                    <a:pt x="54413" y="4284847"/>
                  </a:lnTo>
                  <a:lnTo>
                    <a:pt x="61693" y="4334188"/>
                  </a:lnTo>
                  <a:lnTo>
                    <a:pt x="69436" y="4383526"/>
                  </a:lnTo>
                  <a:lnTo>
                    <a:pt x="77645" y="4432860"/>
                  </a:lnTo>
                  <a:lnTo>
                    <a:pt x="86320" y="4482187"/>
                  </a:lnTo>
                  <a:lnTo>
                    <a:pt x="95462" y="4531504"/>
                  </a:lnTo>
                  <a:lnTo>
                    <a:pt x="105074" y="4580808"/>
                  </a:lnTo>
                  <a:lnTo>
                    <a:pt x="115156" y="4630097"/>
                  </a:lnTo>
                  <a:lnTo>
                    <a:pt x="125709" y="4679368"/>
                  </a:lnTo>
                  <a:lnTo>
                    <a:pt x="136734" y="4728618"/>
                  </a:lnTo>
                  <a:lnTo>
                    <a:pt x="148234" y="4777845"/>
                  </a:lnTo>
                  <a:lnTo>
                    <a:pt x="160208" y="4827046"/>
                  </a:lnTo>
                  <a:lnTo>
                    <a:pt x="172660" y="4876217"/>
                  </a:lnTo>
                  <a:lnTo>
                    <a:pt x="185588" y="4925357"/>
                  </a:lnTo>
                  <a:lnTo>
                    <a:pt x="198996" y="4974463"/>
                  </a:lnTo>
                  <a:lnTo>
                    <a:pt x="212884" y="5023531"/>
                  </a:lnTo>
                  <a:lnTo>
                    <a:pt x="227253" y="5072560"/>
                  </a:lnTo>
                  <a:lnTo>
                    <a:pt x="242105" y="5121546"/>
                  </a:lnTo>
                  <a:lnTo>
                    <a:pt x="257441" y="5170487"/>
                  </a:lnTo>
                  <a:lnTo>
                    <a:pt x="273262" y="5219380"/>
                  </a:lnTo>
                  <a:lnTo>
                    <a:pt x="289569" y="5268222"/>
                  </a:lnTo>
                  <a:lnTo>
                    <a:pt x="306364" y="5317011"/>
                  </a:lnTo>
                  <a:lnTo>
                    <a:pt x="323648" y="5365744"/>
                  </a:lnTo>
                  <a:lnTo>
                    <a:pt x="341423" y="5414418"/>
                  </a:lnTo>
                  <a:lnTo>
                    <a:pt x="360416" y="5464939"/>
                  </a:lnTo>
                  <a:lnTo>
                    <a:pt x="379856" y="5515163"/>
                  </a:lnTo>
                  <a:lnTo>
                    <a:pt x="399739" y="5565089"/>
                  </a:lnTo>
                  <a:lnTo>
                    <a:pt x="420061" y="5614714"/>
                  </a:lnTo>
                  <a:lnTo>
                    <a:pt x="440817" y="5664038"/>
                  </a:lnTo>
                  <a:lnTo>
                    <a:pt x="462005" y="5713058"/>
                  </a:lnTo>
                  <a:lnTo>
                    <a:pt x="479734" y="5752666"/>
                  </a:lnTo>
                  <a:lnTo>
                    <a:pt x="497914" y="5791583"/>
                  </a:lnTo>
                  <a:lnTo>
                    <a:pt x="516539" y="5829812"/>
                  </a:lnTo>
                  <a:lnTo>
                    <a:pt x="535602" y="5867356"/>
                  </a:lnTo>
                  <a:lnTo>
                    <a:pt x="555095" y="5904218"/>
                  </a:lnTo>
                  <a:lnTo>
                    <a:pt x="575013" y="5940399"/>
                  </a:lnTo>
                  <a:lnTo>
                    <a:pt x="595349" y="5975905"/>
                  </a:lnTo>
                  <a:lnTo>
                    <a:pt x="616095" y="6010736"/>
                  </a:lnTo>
                  <a:lnTo>
                    <a:pt x="637245" y="6044896"/>
                  </a:lnTo>
                  <a:lnTo>
                    <a:pt x="658792" y="6078387"/>
                  </a:lnTo>
                  <a:lnTo>
                    <a:pt x="680730" y="6111213"/>
                  </a:lnTo>
                  <a:lnTo>
                    <a:pt x="703051" y="6143376"/>
                  </a:lnTo>
                  <a:lnTo>
                    <a:pt x="725750" y="6174878"/>
                  </a:lnTo>
                  <a:lnTo>
                    <a:pt x="748818" y="6205724"/>
                  </a:lnTo>
                  <a:lnTo>
                    <a:pt x="772250" y="6235915"/>
                  </a:lnTo>
                  <a:lnTo>
                    <a:pt x="820177" y="6294345"/>
                  </a:lnTo>
                  <a:lnTo>
                    <a:pt x="869476" y="6350191"/>
                  </a:lnTo>
                  <a:lnTo>
                    <a:pt x="920094" y="6403475"/>
                  </a:lnTo>
                  <a:lnTo>
                    <a:pt x="971975" y="6454219"/>
                  </a:lnTo>
                  <a:lnTo>
                    <a:pt x="1025066" y="6502445"/>
                  </a:lnTo>
                  <a:lnTo>
                    <a:pt x="1079314" y="6548177"/>
                  </a:lnTo>
                  <a:lnTo>
                    <a:pt x="1134662" y="6591436"/>
                  </a:lnTo>
                  <a:lnTo>
                    <a:pt x="1191058" y="6632245"/>
                  </a:lnTo>
                  <a:lnTo>
                    <a:pt x="1248448" y="6670626"/>
                  </a:lnTo>
                  <a:lnTo>
                    <a:pt x="1306776" y="6706602"/>
                  </a:lnTo>
                  <a:lnTo>
                    <a:pt x="1365990" y="6740194"/>
                  </a:lnTo>
                  <a:lnTo>
                    <a:pt x="1426035" y="6771425"/>
                  </a:lnTo>
                  <a:lnTo>
                    <a:pt x="1486856" y="6800318"/>
                  </a:lnTo>
                  <a:lnTo>
                    <a:pt x="1548400" y="6826894"/>
                  </a:lnTo>
                  <a:lnTo>
                    <a:pt x="1610613" y="6851177"/>
                  </a:lnTo>
                  <a:lnTo>
                    <a:pt x="1673440" y="6873189"/>
                  </a:lnTo>
                  <a:lnTo>
                    <a:pt x="1736827" y="6892951"/>
                  </a:lnTo>
                  <a:lnTo>
                    <a:pt x="1800721" y="6910486"/>
                  </a:lnTo>
                  <a:lnTo>
                    <a:pt x="1865066" y="6925817"/>
                  </a:lnTo>
                  <a:lnTo>
                    <a:pt x="1929809" y="6938966"/>
                  </a:lnTo>
                  <a:lnTo>
                    <a:pt x="1994896" y="6949955"/>
                  </a:lnTo>
                  <a:lnTo>
                    <a:pt x="2060272" y="6958806"/>
                  </a:lnTo>
                  <a:lnTo>
                    <a:pt x="2125884" y="6965543"/>
                  </a:lnTo>
                  <a:lnTo>
                    <a:pt x="2191677" y="6970187"/>
                  </a:lnTo>
                  <a:lnTo>
                    <a:pt x="2257597" y="6972760"/>
                  </a:lnTo>
                  <a:lnTo>
                    <a:pt x="2323590" y="6973286"/>
                  </a:lnTo>
                  <a:lnTo>
                    <a:pt x="2356597" y="6972788"/>
                  </a:lnTo>
                  <a:lnTo>
                    <a:pt x="2422599" y="6970283"/>
                  </a:lnTo>
                  <a:lnTo>
                    <a:pt x="2488537" y="6965786"/>
                  </a:lnTo>
                  <a:lnTo>
                    <a:pt x="2554360" y="6959320"/>
                  </a:lnTo>
                  <a:lnTo>
                    <a:pt x="2620011" y="6950906"/>
                  </a:lnTo>
                  <a:lnTo>
                    <a:pt x="2685438" y="6940567"/>
                  </a:lnTo>
                  <a:lnTo>
                    <a:pt x="2750586" y="6928325"/>
                  </a:lnTo>
                  <a:lnTo>
                    <a:pt x="2815401" y="6914203"/>
                  </a:lnTo>
                  <a:lnTo>
                    <a:pt x="2879829" y="6898222"/>
                  </a:lnTo>
                  <a:lnTo>
                    <a:pt x="2943816" y="6880406"/>
                  </a:lnTo>
                  <a:lnTo>
                    <a:pt x="3007307" y="6860777"/>
                  </a:lnTo>
                  <a:lnTo>
                    <a:pt x="3070248" y="6839357"/>
                  </a:lnTo>
                  <a:lnTo>
                    <a:pt x="3132586" y="6816167"/>
                  </a:lnTo>
                  <a:lnTo>
                    <a:pt x="3194266" y="6791232"/>
                  </a:lnTo>
                  <a:lnTo>
                    <a:pt x="3255234" y="6764573"/>
                  </a:lnTo>
                  <a:lnTo>
                    <a:pt x="3315436" y="6736212"/>
                  </a:lnTo>
                  <a:lnTo>
                    <a:pt x="3374817" y="6706171"/>
                  </a:lnTo>
                  <a:lnTo>
                    <a:pt x="3433325" y="6674474"/>
                  </a:lnTo>
                  <a:lnTo>
                    <a:pt x="3490903" y="6641142"/>
                  </a:lnTo>
                  <a:lnTo>
                    <a:pt x="3547499" y="6606198"/>
                  </a:lnTo>
                  <a:lnTo>
                    <a:pt x="3603058" y="6569664"/>
                  </a:lnTo>
                  <a:lnTo>
                    <a:pt x="3657526" y="6531563"/>
                  </a:lnTo>
                  <a:lnTo>
                    <a:pt x="3710849" y="6491916"/>
                  </a:lnTo>
                  <a:lnTo>
                    <a:pt x="3762973" y="6450747"/>
                  </a:lnTo>
                  <a:lnTo>
                    <a:pt x="3813843" y="6408077"/>
                  </a:lnTo>
                  <a:lnTo>
                    <a:pt x="3863406" y="6363929"/>
                  </a:lnTo>
                  <a:lnTo>
                    <a:pt x="3911607" y="6318325"/>
                  </a:lnTo>
                  <a:lnTo>
                    <a:pt x="3958393" y="6271287"/>
                  </a:lnTo>
                  <a:lnTo>
                    <a:pt x="4003708" y="6222839"/>
                  </a:lnTo>
                  <a:lnTo>
                    <a:pt x="4047499" y="6173001"/>
                  </a:lnTo>
                  <a:lnTo>
                    <a:pt x="4089713" y="6121798"/>
                  </a:lnTo>
                  <a:lnTo>
                    <a:pt x="4130294" y="6069250"/>
                  </a:lnTo>
                  <a:lnTo>
                    <a:pt x="4169188" y="6015380"/>
                  </a:lnTo>
                  <a:lnTo>
                    <a:pt x="4206342" y="5960211"/>
                  </a:lnTo>
                  <a:lnTo>
                    <a:pt x="4241701" y="5903766"/>
                  </a:lnTo>
                  <a:lnTo>
                    <a:pt x="4275211" y="5846065"/>
                  </a:lnTo>
                  <a:lnTo>
                    <a:pt x="4306818" y="5787132"/>
                  </a:lnTo>
                  <a:lnTo>
                    <a:pt x="4336468" y="5726989"/>
                  </a:lnTo>
                  <a:lnTo>
                    <a:pt x="4364107" y="5665659"/>
                  </a:lnTo>
                  <a:lnTo>
                    <a:pt x="4389680" y="5603163"/>
                  </a:lnTo>
                  <a:lnTo>
                    <a:pt x="4413133" y="5539524"/>
                  </a:lnTo>
                  <a:lnTo>
                    <a:pt x="4434413" y="5474765"/>
                  </a:lnTo>
                  <a:lnTo>
                    <a:pt x="4453465" y="5408907"/>
                  </a:lnTo>
                  <a:lnTo>
                    <a:pt x="4470235" y="5341973"/>
                  </a:lnTo>
                  <a:lnTo>
                    <a:pt x="4484669" y="5273986"/>
                  </a:lnTo>
                  <a:lnTo>
                    <a:pt x="4496713" y="5204968"/>
                  </a:lnTo>
                  <a:lnTo>
                    <a:pt x="4506312" y="5134941"/>
                  </a:lnTo>
                  <a:lnTo>
                    <a:pt x="4513413" y="5063927"/>
                  </a:lnTo>
                  <a:lnTo>
                    <a:pt x="4517961" y="4991949"/>
                  </a:lnTo>
                  <a:lnTo>
                    <a:pt x="4519902" y="4919030"/>
                  </a:lnTo>
                  <a:lnTo>
                    <a:pt x="4519878" y="4882224"/>
                  </a:lnTo>
                  <a:lnTo>
                    <a:pt x="4517808" y="4807933"/>
                  </a:lnTo>
                  <a:lnTo>
                    <a:pt x="4512995" y="4732757"/>
                  </a:lnTo>
                  <a:lnTo>
                    <a:pt x="4505386" y="4656717"/>
                  </a:lnTo>
                  <a:lnTo>
                    <a:pt x="4500516" y="4618380"/>
                  </a:lnTo>
                  <a:lnTo>
                    <a:pt x="4494927" y="4579836"/>
                  </a:lnTo>
                  <a:lnTo>
                    <a:pt x="4488611" y="4541087"/>
                  </a:lnTo>
                  <a:lnTo>
                    <a:pt x="4481563" y="4502135"/>
                  </a:lnTo>
                  <a:lnTo>
                    <a:pt x="4473774" y="4462985"/>
                  </a:lnTo>
                  <a:lnTo>
                    <a:pt x="4465240" y="4423639"/>
                  </a:lnTo>
                  <a:lnTo>
                    <a:pt x="4455952" y="4384099"/>
                  </a:lnTo>
                  <a:lnTo>
                    <a:pt x="4445904" y="4344368"/>
                  </a:lnTo>
                  <a:lnTo>
                    <a:pt x="4435090" y="4304449"/>
                  </a:lnTo>
                  <a:lnTo>
                    <a:pt x="4423502" y="4264345"/>
                  </a:lnTo>
                  <a:lnTo>
                    <a:pt x="4411133" y="4224059"/>
                  </a:lnTo>
                  <a:lnTo>
                    <a:pt x="4397978" y="4183593"/>
                  </a:lnTo>
                  <a:lnTo>
                    <a:pt x="4384029" y="4142950"/>
                  </a:lnTo>
                  <a:lnTo>
                    <a:pt x="4369279" y="4102133"/>
                  </a:lnTo>
                  <a:lnTo>
                    <a:pt x="3164070" y="848714"/>
                  </a:lnTo>
                  <a:lnTo>
                    <a:pt x="3147353" y="805762"/>
                  </a:lnTo>
                  <a:lnTo>
                    <a:pt x="3129444" y="763888"/>
                  </a:lnTo>
                  <a:lnTo>
                    <a:pt x="3110374" y="723093"/>
                  </a:lnTo>
                  <a:lnTo>
                    <a:pt x="3090176" y="683383"/>
                  </a:lnTo>
                  <a:lnTo>
                    <a:pt x="3068880" y="644759"/>
                  </a:lnTo>
                  <a:lnTo>
                    <a:pt x="3046517" y="607224"/>
                  </a:lnTo>
                  <a:lnTo>
                    <a:pt x="3023121" y="570783"/>
                  </a:lnTo>
                  <a:lnTo>
                    <a:pt x="2998721" y="535437"/>
                  </a:lnTo>
                  <a:lnTo>
                    <a:pt x="2973350" y="501190"/>
                  </a:lnTo>
                  <a:lnTo>
                    <a:pt x="2947038" y="468046"/>
                  </a:lnTo>
                  <a:lnTo>
                    <a:pt x="2919818" y="436006"/>
                  </a:lnTo>
                  <a:lnTo>
                    <a:pt x="2891721" y="405075"/>
                  </a:lnTo>
                  <a:lnTo>
                    <a:pt x="2862778" y="375255"/>
                  </a:lnTo>
                  <a:lnTo>
                    <a:pt x="2833020" y="346549"/>
                  </a:lnTo>
                  <a:lnTo>
                    <a:pt x="2802480" y="318961"/>
                  </a:lnTo>
                  <a:lnTo>
                    <a:pt x="2771188" y="292494"/>
                  </a:lnTo>
                  <a:lnTo>
                    <a:pt x="2739177" y="267151"/>
                  </a:lnTo>
                  <a:lnTo>
                    <a:pt x="2706477" y="242934"/>
                  </a:lnTo>
                  <a:lnTo>
                    <a:pt x="2673120" y="219847"/>
                  </a:lnTo>
                  <a:lnTo>
                    <a:pt x="2639138" y="197893"/>
                  </a:lnTo>
                  <a:lnTo>
                    <a:pt x="2604562" y="177076"/>
                  </a:lnTo>
                  <a:lnTo>
                    <a:pt x="2569424" y="157397"/>
                  </a:lnTo>
                  <a:lnTo>
                    <a:pt x="2533754" y="138861"/>
                  </a:lnTo>
                  <a:lnTo>
                    <a:pt x="2497585" y="121470"/>
                  </a:lnTo>
                  <a:lnTo>
                    <a:pt x="2460947" y="105228"/>
                  </a:lnTo>
                  <a:lnTo>
                    <a:pt x="2423873" y="90137"/>
                  </a:lnTo>
                  <a:lnTo>
                    <a:pt x="2386394" y="76201"/>
                  </a:lnTo>
                  <a:lnTo>
                    <a:pt x="2348542" y="63423"/>
                  </a:lnTo>
                  <a:lnTo>
                    <a:pt x="2310347" y="51806"/>
                  </a:lnTo>
                  <a:lnTo>
                    <a:pt x="2271841" y="41352"/>
                  </a:lnTo>
                  <a:lnTo>
                    <a:pt x="2233056" y="32066"/>
                  </a:lnTo>
                  <a:lnTo>
                    <a:pt x="2194023" y="23950"/>
                  </a:lnTo>
                  <a:lnTo>
                    <a:pt x="2154774" y="17007"/>
                  </a:lnTo>
                  <a:lnTo>
                    <a:pt x="2115341" y="11240"/>
                  </a:lnTo>
                  <a:lnTo>
                    <a:pt x="2075753" y="6653"/>
                  </a:lnTo>
                  <a:lnTo>
                    <a:pt x="2036044" y="3249"/>
                  </a:lnTo>
                  <a:lnTo>
                    <a:pt x="1996245" y="1030"/>
                  </a:lnTo>
                  <a:lnTo>
                    <a:pt x="1956386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48308" y="5808804"/>
              <a:ext cx="8632825" cy="5316855"/>
            </a:xfrm>
            <a:custGeom>
              <a:avLst/>
              <a:gdLst/>
              <a:ahLst/>
              <a:cxnLst/>
              <a:rect l="l" t="t" r="r" b="b"/>
              <a:pathLst>
                <a:path w="8632825" h="5316855">
                  <a:moveTo>
                    <a:pt x="3439242" y="0"/>
                  </a:moveTo>
                  <a:lnTo>
                    <a:pt x="3388694" y="17"/>
                  </a:lnTo>
                  <a:lnTo>
                    <a:pt x="3338081" y="413"/>
                  </a:lnTo>
                  <a:lnTo>
                    <a:pt x="3287405" y="1190"/>
                  </a:lnTo>
                  <a:lnTo>
                    <a:pt x="3236668" y="2347"/>
                  </a:lnTo>
                  <a:lnTo>
                    <a:pt x="3185870" y="3887"/>
                  </a:lnTo>
                  <a:lnTo>
                    <a:pt x="3135014" y="5811"/>
                  </a:lnTo>
                  <a:lnTo>
                    <a:pt x="3084101" y="8119"/>
                  </a:lnTo>
                  <a:lnTo>
                    <a:pt x="3033133" y="10813"/>
                  </a:lnTo>
                  <a:lnTo>
                    <a:pt x="2982111" y="13895"/>
                  </a:lnTo>
                  <a:lnTo>
                    <a:pt x="2931037" y="17365"/>
                  </a:lnTo>
                  <a:lnTo>
                    <a:pt x="2879913" y="21224"/>
                  </a:lnTo>
                  <a:lnTo>
                    <a:pt x="2828739" y="25475"/>
                  </a:lnTo>
                  <a:lnTo>
                    <a:pt x="2777518" y="30117"/>
                  </a:lnTo>
                  <a:lnTo>
                    <a:pt x="2726251" y="35152"/>
                  </a:lnTo>
                  <a:lnTo>
                    <a:pt x="2674939" y="40581"/>
                  </a:lnTo>
                  <a:lnTo>
                    <a:pt x="2623585" y="46406"/>
                  </a:lnTo>
                  <a:lnTo>
                    <a:pt x="2572190" y="52628"/>
                  </a:lnTo>
                  <a:lnTo>
                    <a:pt x="2520755" y="59248"/>
                  </a:lnTo>
                  <a:lnTo>
                    <a:pt x="2469282" y="66266"/>
                  </a:lnTo>
                  <a:lnTo>
                    <a:pt x="2419655" y="73406"/>
                  </a:lnTo>
                  <a:lnTo>
                    <a:pt x="2370164" y="80894"/>
                  </a:lnTo>
                  <a:lnTo>
                    <a:pt x="2320811" y="88729"/>
                  </a:lnTo>
                  <a:lnTo>
                    <a:pt x="2271597" y="96909"/>
                  </a:lnTo>
                  <a:lnTo>
                    <a:pt x="2222521" y="105432"/>
                  </a:lnTo>
                  <a:lnTo>
                    <a:pt x="2173587" y="114298"/>
                  </a:lnTo>
                  <a:lnTo>
                    <a:pt x="2124793" y="123504"/>
                  </a:lnTo>
                  <a:lnTo>
                    <a:pt x="2076142" y="133049"/>
                  </a:lnTo>
                  <a:lnTo>
                    <a:pt x="2026938" y="143272"/>
                  </a:lnTo>
                  <a:lnTo>
                    <a:pt x="1978360" y="154132"/>
                  </a:lnTo>
                  <a:lnTo>
                    <a:pt x="1930407" y="165623"/>
                  </a:lnTo>
                  <a:lnTo>
                    <a:pt x="1883078" y="177737"/>
                  </a:lnTo>
                  <a:lnTo>
                    <a:pt x="1836370" y="190466"/>
                  </a:lnTo>
                  <a:lnTo>
                    <a:pt x="1790284" y="203804"/>
                  </a:lnTo>
                  <a:lnTo>
                    <a:pt x="1744817" y="217744"/>
                  </a:lnTo>
                  <a:lnTo>
                    <a:pt x="1699968" y="232277"/>
                  </a:lnTo>
                  <a:lnTo>
                    <a:pt x="1655736" y="247396"/>
                  </a:lnTo>
                  <a:lnTo>
                    <a:pt x="1612120" y="263095"/>
                  </a:lnTo>
                  <a:lnTo>
                    <a:pt x="1569119" y="279366"/>
                  </a:lnTo>
                  <a:lnTo>
                    <a:pt x="1526730" y="296202"/>
                  </a:lnTo>
                  <a:lnTo>
                    <a:pt x="1484953" y="313595"/>
                  </a:lnTo>
                  <a:lnTo>
                    <a:pt x="1443787" y="331538"/>
                  </a:lnTo>
                  <a:lnTo>
                    <a:pt x="1403230" y="350024"/>
                  </a:lnTo>
                  <a:lnTo>
                    <a:pt x="1363281" y="369046"/>
                  </a:lnTo>
                  <a:lnTo>
                    <a:pt x="1323938" y="388595"/>
                  </a:lnTo>
                  <a:lnTo>
                    <a:pt x="1285201" y="408666"/>
                  </a:lnTo>
                  <a:lnTo>
                    <a:pt x="1247068" y="429250"/>
                  </a:lnTo>
                  <a:lnTo>
                    <a:pt x="1209537" y="450341"/>
                  </a:lnTo>
                  <a:lnTo>
                    <a:pt x="1172608" y="471931"/>
                  </a:lnTo>
                  <a:lnTo>
                    <a:pt x="1136279" y="494012"/>
                  </a:lnTo>
                  <a:lnTo>
                    <a:pt x="1100549" y="516578"/>
                  </a:lnTo>
                  <a:lnTo>
                    <a:pt x="1065417" y="539621"/>
                  </a:lnTo>
                  <a:lnTo>
                    <a:pt x="1030880" y="563134"/>
                  </a:lnTo>
                  <a:lnTo>
                    <a:pt x="996939" y="587110"/>
                  </a:lnTo>
                  <a:lnTo>
                    <a:pt x="963591" y="611541"/>
                  </a:lnTo>
                  <a:lnTo>
                    <a:pt x="930835" y="636420"/>
                  </a:lnTo>
                  <a:lnTo>
                    <a:pt x="898671" y="661739"/>
                  </a:lnTo>
                  <a:lnTo>
                    <a:pt x="867096" y="687492"/>
                  </a:lnTo>
                  <a:lnTo>
                    <a:pt x="836110" y="713671"/>
                  </a:lnTo>
                  <a:lnTo>
                    <a:pt x="805711" y="740269"/>
                  </a:lnTo>
                  <a:lnTo>
                    <a:pt x="775897" y="767278"/>
                  </a:lnTo>
                  <a:lnTo>
                    <a:pt x="746669" y="794691"/>
                  </a:lnTo>
                  <a:lnTo>
                    <a:pt x="718023" y="822502"/>
                  </a:lnTo>
                  <a:lnTo>
                    <a:pt x="689960" y="850702"/>
                  </a:lnTo>
                  <a:lnTo>
                    <a:pt x="662477" y="879284"/>
                  </a:lnTo>
                  <a:lnTo>
                    <a:pt x="635573" y="908242"/>
                  </a:lnTo>
                  <a:lnTo>
                    <a:pt x="609248" y="937567"/>
                  </a:lnTo>
                  <a:lnTo>
                    <a:pt x="583499" y="967252"/>
                  </a:lnTo>
                  <a:lnTo>
                    <a:pt x="558326" y="997291"/>
                  </a:lnTo>
                  <a:lnTo>
                    <a:pt x="533727" y="1027676"/>
                  </a:lnTo>
                  <a:lnTo>
                    <a:pt x="509700" y="1058399"/>
                  </a:lnTo>
                  <a:lnTo>
                    <a:pt x="486246" y="1089453"/>
                  </a:lnTo>
                  <a:lnTo>
                    <a:pt x="463361" y="1120832"/>
                  </a:lnTo>
                  <a:lnTo>
                    <a:pt x="441046" y="1152527"/>
                  </a:lnTo>
                  <a:lnTo>
                    <a:pt x="419298" y="1184531"/>
                  </a:lnTo>
                  <a:lnTo>
                    <a:pt x="398117" y="1216837"/>
                  </a:lnTo>
                  <a:lnTo>
                    <a:pt x="377501" y="1249439"/>
                  </a:lnTo>
                  <a:lnTo>
                    <a:pt x="357449" y="1282327"/>
                  </a:lnTo>
                  <a:lnTo>
                    <a:pt x="337959" y="1315496"/>
                  </a:lnTo>
                  <a:lnTo>
                    <a:pt x="319030" y="1348938"/>
                  </a:lnTo>
                  <a:lnTo>
                    <a:pt x="300661" y="1382646"/>
                  </a:lnTo>
                  <a:lnTo>
                    <a:pt x="282851" y="1416612"/>
                  </a:lnTo>
                  <a:lnTo>
                    <a:pt x="265598" y="1450828"/>
                  </a:lnTo>
                  <a:lnTo>
                    <a:pt x="248901" y="1485289"/>
                  </a:lnTo>
                  <a:lnTo>
                    <a:pt x="232759" y="1519986"/>
                  </a:lnTo>
                  <a:lnTo>
                    <a:pt x="217170" y="1554912"/>
                  </a:lnTo>
                  <a:lnTo>
                    <a:pt x="202134" y="1590060"/>
                  </a:lnTo>
                  <a:lnTo>
                    <a:pt x="187648" y="1625422"/>
                  </a:lnTo>
                  <a:lnTo>
                    <a:pt x="173711" y="1660992"/>
                  </a:lnTo>
                  <a:lnTo>
                    <a:pt x="160323" y="1696761"/>
                  </a:lnTo>
                  <a:lnTo>
                    <a:pt x="147482" y="1732724"/>
                  </a:lnTo>
                  <a:lnTo>
                    <a:pt x="135187" y="1768871"/>
                  </a:lnTo>
                  <a:lnTo>
                    <a:pt x="123435" y="1805197"/>
                  </a:lnTo>
                  <a:lnTo>
                    <a:pt x="112227" y="1841694"/>
                  </a:lnTo>
                  <a:lnTo>
                    <a:pt x="101561" y="1878354"/>
                  </a:lnTo>
                  <a:lnTo>
                    <a:pt x="91435" y="1915170"/>
                  </a:lnTo>
                  <a:lnTo>
                    <a:pt x="81848" y="1952135"/>
                  </a:lnTo>
                  <a:lnTo>
                    <a:pt x="72799" y="1989241"/>
                  </a:lnTo>
                  <a:lnTo>
                    <a:pt x="64287" y="2026482"/>
                  </a:lnTo>
                  <a:lnTo>
                    <a:pt x="56309" y="2063850"/>
                  </a:lnTo>
                  <a:lnTo>
                    <a:pt x="48866" y="2101338"/>
                  </a:lnTo>
                  <a:lnTo>
                    <a:pt x="41956" y="2138938"/>
                  </a:lnTo>
                  <a:lnTo>
                    <a:pt x="35576" y="2176643"/>
                  </a:lnTo>
                  <a:lnTo>
                    <a:pt x="29727" y="2214446"/>
                  </a:lnTo>
                  <a:lnTo>
                    <a:pt x="24407" y="2252339"/>
                  </a:lnTo>
                  <a:lnTo>
                    <a:pt x="19614" y="2290316"/>
                  </a:lnTo>
                  <a:lnTo>
                    <a:pt x="15347" y="2328368"/>
                  </a:lnTo>
                  <a:lnTo>
                    <a:pt x="11605" y="2366490"/>
                  </a:lnTo>
                  <a:lnTo>
                    <a:pt x="8387" y="2404672"/>
                  </a:lnTo>
                  <a:lnTo>
                    <a:pt x="5691" y="2442909"/>
                  </a:lnTo>
                  <a:lnTo>
                    <a:pt x="3516" y="2481192"/>
                  </a:lnTo>
                  <a:lnTo>
                    <a:pt x="1860" y="2519515"/>
                  </a:lnTo>
                  <a:lnTo>
                    <a:pt x="723" y="2557870"/>
                  </a:lnTo>
                  <a:lnTo>
                    <a:pt x="104" y="2596250"/>
                  </a:lnTo>
                  <a:lnTo>
                    <a:pt x="0" y="2634648"/>
                  </a:lnTo>
                  <a:lnTo>
                    <a:pt x="410" y="2673055"/>
                  </a:lnTo>
                  <a:lnTo>
                    <a:pt x="1333" y="2711466"/>
                  </a:lnTo>
                  <a:lnTo>
                    <a:pt x="2769" y="2749872"/>
                  </a:lnTo>
                  <a:lnTo>
                    <a:pt x="4715" y="2788267"/>
                  </a:lnTo>
                  <a:lnTo>
                    <a:pt x="7170" y="2826643"/>
                  </a:lnTo>
                  <a:lnTo>
                    <a:pt x="10134" y="2864993"/>
                  </a:lnTo>
                  <a:lnTo>
                    <a:pt x="13604" y="2903309"/>
                  </a:lnTo>
                  <a:lnTo>
                    <a:pt x="17580" y="2941584"/>
                  </a:lnTo>
                  <a:lnTo>
                    <a:pt x="22059" y="2979812"/>
                  </a:lnTo>
                  <a:lnTo>
                    <a:pt x="27042" y="3017984"/>
                  </a:lnTo>
                  <a:lnTo>
                    <a:pt x="32526" y="3056093"/>
                  </a:lnTo>
                  <a:lnTo>
                    <a:pt x="38510" y="3094132"/>
                  </a:lnTo>
                  <a:lnTo>
                    <a:pt x="44993" y="3132094"/>
                  </a:lnTo>
                  <a:lnTo>
                    <a:pt x="51974" y="3169972"/>
                  </a:lnTo>
                  <a:lnTo>
                    <a:pt x="59451" y="3207757"/>
                  </a:lnTo>
                  <a:lnTo>
                    <a:pt x="67423" y="3245444"/>
                  </a:lnTo>
                  <a:lnTo>
                    <a:pt x="75889" y="3283024"/>
                  </a:lnTo>
                  <a:lnTo>
                    <a:pt x="84847" y="3320490"/>
                  </a:lnTo>
                  <a:lnTo>
                    <a:pt x="94297" y="3357835"/>
                  </a:lnTo>
                  <a:lnTo>
                    <a:pt x="104236" y="3395052"/>
                  </a:lnTo>
                  <a:lnTo>
                    <a:pt x="114664" y="3432133"/>
                  </a:lnTo>
                  <a:lnTo>
                    <a:pt x="125579" y="3469072"/>
                  </a:lnTo>
                  <a:lnTo>
                    <a:pt x="136980" y="3505860"/>
                  </a:lnTo>
                  <a:lnTo>
                    <a:pt x="148866" y="3542491"/>
                  </a:lnTo>
                  <a:lnTo>
                    <a:pt x="161235" y="3578956"/>
                  </a:lnTo>
                  <a:lnTo>
                    <a:pt x="174086" y="3615250"/>
                  </a:lnTo>
                  <a:lnTo>
                    <a:pt x="187418" y="3651365"/>
                  </a:lnTo>
                  <a:lnTo>
                    <a:pt x="201229" y="3687292"/>
                  </a:lnTo>
                  <a:lnTo>
                    <a:pt x="215518" y="3723026"/>
                  </a:lnTo>
                  <a:lnTo>
                    <a:pt x="230285" y="3758558"/>
                  </a:lnTo>
                  <a:lnTo>
                    <a:pt x="245527" y="3793882"/>
                  </a:lnTo>
                  <a:lnTo>
                    <a:pt x="261243" y="3828990"/>
                  </a:lnTo>
                  <a:lnTo>
                    <a:pt x="277432" y="3863875"/>
                  </a:lnTo>
                  <a:lnTo>
                    <a:pt x="294093" y="3898529"/>
                  </a:lnTo>
                  <a:lnTo>
                    <a:pt x="311224" y="3932946"/>
                  </a:lnTo>
                  <a:lnTo>
                    <a:pt x="328825" y="3967117"/>
                  </a:lnTo>
                  <a:lnTo>
                    <a:pt x="346893" y="4001036"/>
                  </a:lnTo>
                  <a:lnTo>
                    <a:pt x="365428" y="4034696"/>
                  </a:lnTo>
                  <a:lnTo>
                    <a:pt x="384428" y="4068088"/>
                  </a:lnTo>
                  <a:lnTo>
                    <a:pt x="403891" y="4101207"/>
                  </a:lnTo>
                  <a:lnTo>
                    <a:pt x="423818" y="4134043"/>
                  </a:lnTo>
                  <a:lnTo>
                    <a:pt x="444205" y="4166591"/>
                  </a:lnTo>
                  <a:lnTo>
                    <a:pt x="465053" y="4198843"/>
                  </a:lnTo>
                  <a:lnTo>
                    <a:pt x="486359" y="4230792"/>
                  </a:lnTo>
                  <a:lnTo>
                    <a:pt x="508123" y="4262429"/>
                  </a:lnTo>
                  <a:lnTo>
                    <a:pt x="530343" y="4293749"/>
                  </a:lnTo>
                  <a:lnTo>
                    <a:pt x="553018" y="4324744"/>
                  </a:lnTo>
                  <a:lnTo>
                    <a:pt x="576146" y="4355406"/>
                  </a:lnTo>
                  <a:lnTo>
                    <a:pt x="599727" y="4385727"/>
                  </a:lnTo>
                  <a:lnTo>
                    <a:pt x="623758" y="4415702"/>
                  </a:lnTo>
                  <a:lnTo>
                    <a:pt x="648239" y="4445323"/>
                  </a:lnTo>
                  <a:lnTo>
                    <a:pt x="673168" y="4474581"/>
                  </a:lnTo>
                  <a:lnTo>
                    <a:pt x="698545" y="4503471"/>
                  </a:lnTo>
                  <a:lnTo>
                    <a:pt x="724367" y="4531984"/>
                  </a:lnTo>
                  <a:lnTo>
                    <a:pt x="750633" y="4560113"/>
                  </a:lnTo>
                  <a:lnTo>
                    <a:pt x="777343" y="4587852"/>
                  </a:lnTo>
                  <a:lnTo>
                    <a:pt x="804495" y="4615192"/>
                  </a:lnTo>
                  <a:lnTo>
                    <a:pt x="832087" y="4642126"/>
                  </a:lnTo>
                  <a:lnTo>
                    <a:pt x="860118" y="4668648"/>
                  </a:lnTo>
                  <a:lnTo>
                    <a:pt x="888587" y="4694750"/>
                  </a:lnTo>
                  <a:lnTo>
                    <a:pt x="917493" y="4720424"/>
                  </a:lnTo>
                  <a:lnTo>
                    <a:pt x="946835" y="4745664"/>
                  </a:lnTo>
                  <a:lnTo>
                    <a:pt x="976610" y="4770461"/>
                  </a:lnTo>
                  <a:lnTo>
                    <a:pt x="1006818" y="4794810"/>
                  </a:lnTo>
                  <a:lnTo>
                    <a:pt x="1037458" y="4818701"/>
                  </a:lnTo>
                  <a:lnTo>
                    <a:pt x="1068528" y="4842129"/>
                  </a:lnTo>
                  <a:lnTo>
                    <a:pt x="1100026" y="4865086"/>
                  </a:lnTo>
                  <a:lnTo>
                    <a:pt x="1131952" y="4887564"/>
                  </a:lnTo>
                  <a:lnTo>
                    <a:pt x="1164305" y="4909556"/>
                  </a:lnTo>
                  <a:lnTo>
                    <a:pt x="1197082" y="4931055"/>
                  </a:lnTo>
                  <a:lnTo>
                    <a:pt x="1230283" y="4952054"/>
                  </a:lnTo>
                  <a:lnTo>
                    <a:pt x="1263907" y="4972545"/>
                  </a:lnTo>
                  <a:lnTo>
                    <a:pt x="1297952" y="4992521"/>
                  </a:lnTo>
                  <a:lnTo>
                    <a:pt x="1332416" y="5011975"/>
                  </a:lnTo>
                  <a:lnTo>
                    <a:pt x="1367299" y="5030899"/>
                  </a:lnTo>
                  <a:lnTo>
                    <a:pt x="1402599" y="5049286"/>
                  </a:lnTo>
                  <a:lnTo>
                    <a:pt x="1438315" y="5067130"/>
                  </a:lnTo>
                  <a:lnTo>
                    <a:pt x="1474446" y="5084422"/>
                  </a:lnTo>
                  <a:lnTo>
                    <a:pt x="1510990" y="5101155"/>
                  </a:lnTo>
                  <a:lnTo>
                    <a:pt x="1547945" y="5117322"/>
                  </a:lnTo>
                  <a:lnTo>
                    <a:pt x="1585312" y="5132915"/>
                  </a:lnTo>
                  <a:lnTo>
                    <a:pt x="1623088" y="5147929"/>
                  </a:lnTo>
                  <a:lnTo>
                    <a:pt x="1661272" y="5162354"/>
                  </a:lnTo>
                  <a:lnTo>
                    <a:pt x="1699863" y="5176184"/>
                  </a:lnTo>
                  <a:lnTo>
                    <a:pt x="1738860" y="5189411"/>
                  </a:lnTo>
                  <a:lnTo>
                    <a:pt x="1778260" y="5202029"/>
                  </a:lnTo>
                  <a:lnTo>
                    <a:pt x="1818064" y="5214029"/>
                  </a:lnTo>
                  <a:lnTo>
                    <a:pt x="1858269" y="5225405"/>
                  </a:lnTo>
                  <a:lnTo>
                    <a:pt x="1898875" y="5236150"/>
                  </a:lnTo>
                  <a:lnTo>
                    <a:pt x="1939880" y="5246255"/>
                  </a:lnTo>
                  <a:lnTo>
                    <a:pt x="1981282" y="5255715"/>
                  </a:lnTo>
                  <a:lnTo>
                    <a:pt x="2023081" y="5264520"/>
                  </a:lnTo>
                  <a:lnTo>
                    <a:pt x="2065275" y="5272665"/>
                  </a:lnTo>
                  <a:lnTo>
                    <a:pt x="2107862" y="5280141"/>
                  </a:lnTo>
                  <a:lnTo>
                    <a:pt x="2150843" y="5286943"/>
                  </a:lnTo>
                  <a:lnTo>
                    <a:pt x="2194214" y="5293061"/>
                  </a:lnTo>
                  <a:lnTo>
                    <a:pt x="2237976" y="5298489"/>
                  </a:lnTo>
                  <a:lnTo>
                    <a:pt x="2282126" y="5303220"/>
                  </a:lnTo>
                  <a:lnTo>
                    <a:pt x="2326663" y="5307246"/>
                  </a:lnTo>
                  <a:lnTo>
                    <a:pt x="2371587" y="5310561"/>
                  </a:lnTo>
                  <a:lnTo>
                    <a:pt x="2416895" y="5313156"/>
                  </a:lnTo>
                  <a:lnTo>
                    <a:pt x="2462587" y="5315024"/>
                  </a:lnTo>
                  <a:lnTo>
                    <a:pt x="2508661" y="5316159"/>
                  </a:lnTo>
                  <a:lnTo>
                    <a:pt x="2555116" y="5316553"/>
                  </a:lnTo>
                  <a:lnTo>
                    <a:pt x="2601951" y="5316198"/>
                  </a:lnTo>
                  <a:lnTo>
                    <a:pt x="2649163" y="5315088"/>
                  </a:lnTo>
                  <a:lnTo>
                    <a:pt x="2696753" y="5313214"/>
                  </a:lnTo>
                  <a:lnTo>
                    <a:pt x="2744718" y="5310570"/>
                  </a:lnTo>
                  <a:lnTo>
                    <a:pt x="2793058" y="5307149"/>
                  </a:lnTo>
                  <a:lnTo>
                    <a:pt x="2841771" y="5302943"/>
                  </a:lnTo>
                  <a:lnTo>
                    <a:pt x="2890856" y="5297944"/>
                  </a:lnTo>
                  <a:lnTo>
                    <a:pt x="2940311" y="5292146"/>
                  </a:lnTo>
                  <a:lnTo>
                    <a:pt x="2990135" y="5285542"/>
                  </a:lnTo>
                  <a:lnTo>
                    <a:pt x="7244351" y="4689151"/>
                  </a:lnTo>
                  <a:lnTo>
                    <a:pt x="7290314" y="4682081"/>
                  </a:lnTo>
                  <a:lnTo>
                    <a:pt x="7335624" y="4673863"/>
                  </a:lnTo>
                  <a:lnTo>
                    <a:pt x="7380276" y="4664516"/>
                  </a:lnTo>
                  <a:lnTo>
                    <a:pt x="7424261" y="4654060"/>
                  </a:lnTo>
                  <a:lnTo>
                    <a:pt x="7467574" y="4642515"/>
                  </a:lnTo>
                  <a:lnTo>
                    <a:pt x="7510208" y="4629903"/>
                  </a:lnTo>
                  <a:lnTo>
                    <a:pt x="7552157" y="4616242"/>
                  </a:lnTo>
                  <a:lnTo>
                    <a:pt x="7593415" y="4601553"/>
                  </a:lnTo>
                  <a:lnTo>
                    <a:pt x="7633974" y="4585856"/>
                  </a:lnTo>
                  <a:lnTo>
                    <a:pt x="7673828" y="4569170"/>
                  </a:lnTo>
                  <a:lnTo>
                    <a:pt x="7712971" y="4551517"/>
                  </a:lnTo>
                  <a:lnTo>
                    <a:pt x="7751396" y="4532916"/>
                  </a:lnTo>
                  <a:lnTo>
                    <a:pt x="7789096" y="4513387"/>
                  </a:lnTo>
                  <a:lnTo>
                    <a:pt x="7826066" y="4492951"/>
                  </a:lnTo>
                  <a:lnTo>
                    <a:pt x="7862298" y="4471627"/>
                  </a:lnTo>
                  <a:lnTo>
                    <a:pt x="7897787" y="4449435"/>
                  </a:lnTo>
                  <a:lnTo>
                    <a:pt x="7932525" y="4426396"/>
                  </a:lnTo>
                  <a:lnTo>
                    <a:pt x="7966506" y="4402530"/>
                  </a:lnTo>
                  <a:lnTo>
                    <a:pt x="7999724" y="4377857"/>
                  </a:lnTo>
                  <a:lnTo>
                    <a:pt x="8032172" y="4352396"/>
                  </a:lnTo>
                  <a:lnTo>
                    <a:pt x="8063843" y="4326168"/>
                  </a:lnTo>
                  <a:lnTo>
                    <a:pt x="8094731" y="4299193"/>
                  </a:lnTo>
                  <a:lnTo>
                    <a:pt x="8124830" y="4271491"/>
                  </a:lnTo>
                  <a:lnTo>
                    <a:pt x="8154133" y="4243083"/>
                  </a:lnTo>
                  <a:lnTo>
                    <a:pt x="8182634" y="4213988"/>
                  </a:lnTo>
                  <a:lnTo>
                    <a:pt x="8210325" y="4184226"/>
                  </a:lnTo>
                  <a:lnTo>
                    <a:pt x="8237201" y="4153817"/>
                  </a:lnTo>
                  <a:lnTo>
                    <a:pt x="8263255" y="4122782"/>
                  </a:lnTo>
                  <a:lnTo>
                    <a:pt x="8288480" y="4091141"/>
                  </a:lnTo>
                  <a:lnTo>
                    <a:pt x="8312870" y="4058913"/>
                  </a:lnTo>
                  <a:lnTo>
                    <a:pt x="8336419" y="4026119"/>
                  </a:lnTo>
                  <a:lnTo>
                    <a:pt x="8359119" y="3992779"/>
                  </a:lnTo>
                  <a:lnTo>
                    <a:pt x="8380965" y="3958913"/>
                  </a:lnTo>
                  <a:lnTo>
                    <a:pt x="8401950" y="3924541"/>
                  </a:lnTo>
                  <a:lnTo>
                    <a:pt x="8422067" y="3889683"/>
                  </a:lnTo>
                  <a:lnTo>
                    <a:pt x="8441310" y="3854360"/>
                  </a:lnTo>
                  <a:lnTo>
                    <a:pt x="8459673" y="3818590"/>
                  </a:lnTo>
                  <a:lnTo>
                    <a:pt x="8477148" y="3782395"/>
                  </a:lnTo>
                  <a:lnTo>
                    <a:pt x="8493730" y="3745794"/>
                  </a:lnTo>
                  <a:lnTo>
                    <a:pt x="8509411" y="3708808"/>
                  </a:lnTo>
                  <a:lnTo>
                    <a:pt x="8524186" y="3671457"/>
                  </a:lnTo>
                  <a:lnTo>
                    <a:pt x="8538047" y="3633760"/>
                  </a:lnTo>
                  <a:lnTo>
                    <a:pt x="8550989" y="3595738"/>
                  </a:lnTo>
                  <a:lnTo>
                    <a:pt x="8563005" y="3557411"/>
                  </a:lnTo>
                  <a:lnTo>
                    <a:pt x="8574088" y="3518799"/>
                  </a:lnTo>
                  <a:lnTo>
                    <a:pt x="8584231" y="3479922"/>
                  </a:lnTo>
                  <a:lnTo>
                    <a:pt x="8593429" y="3440801"/>
                  </a:lnTo>
                  <a:lnTo>
                    <a:pt x="8601674" y="3401454"/>
                  </a:lnTo>
                  <a:lnTo>
                    <a:pt x="8608961" y="3361903"/>
                  </a:lnTo>
                  <a:lnTo>
                    <a:pt x="8615283" y="3322167"/>
                  </a:lnTo>
                  <a:lnTo>
                    <a:pt x="8620632" y="3282267"/>
                  </a:lnTo>
                  <a:lnTo>
                    <a:pt x="8625004" y="3242222"/>
                  </a:lnTo>
                  <a:lnTo>
                    <a:pt x="8628390" y="3202053"/>
                  </a:lnTo>
                  <a:lnTo>
                    <a:pt x="8630785" y="3161779"/>
                  </a:lnTo>
                  <a:lnTo>
                    <a:pt x="8632182" y="3121422"/>
                  </a:lnTo>
                  <a:lnTo>
                    <a:pt x="8632575" y="3081000"/>
                  </a:lnTo>
                  <a:lnTo>
                    <a:pt x="8631957" y="3040534"/>
                  </a:lnTo>
                  <a:lnTo>
                    <a:pt x="8630322" y="3000045"/>
                  </a:lnTo>
                  <a:lnTo>
                    <a:pt x="8627662" y="2959551"/>
                  </a:lnTo>
                  <a:lnTo>
                    <a:pt x="8623973" y="2919074"/>
                  </a:lnTo>
                  <a:lnTo>
                    <a:pt x="8619246" y="2878634"/>
                  </a:lnTo>
                  <a:lnTo>
                    <a:pt x="8613476" y="2838249"/>
                  </a:lnTo>
                  <a:lnTo>
                    <a:pt x="8606655" y="2797941"/>
                  </a:lnTo>
                  <a:lnTo>
                    <a:pt x="8598779" y="2757730"/>
                  </a:lnTo>
                  <a:lnTo>
                    <a:pt x="8589839" y="2717636"/>
                  </a:lnTo>
                  <a:lnTo>
                    <a:pt x="8579830" y="2677678"/>
                  </a:lnTo>
                  <a:lnTo>
                    <a:pt x="8568745" y="2637877"/>
                  </a:lnTo>
                  <a:lnTo>
                    <a:pt x="8556577" y="2598253"/>
                  </a:lnTo>
                  <a:lnTo>
                    <a:pt x="8543321" y="2558826"/>
                  </a:lnTo>
                  <a:lnTo>
                    <a:pt x="8528969" y="2519616"/>
                  </a:lnTo>
                  <a:lnTo>
                    <a:pt x="8513514" y="2480644"/>
                  </a:lnTo>
                  <a:lnTo>
                    <a:pt x="8496952" y="2441929"/>
                  </a:lnTo>
                  <a:lnTo>
                    <a:pt x="8479274" y="2403491"/>
                  </a:lnTo>
                  <a:lnTo>
                    <a:pt x="8460474" y="2365350"/>
                  </a:lnTo>
                  <a:lnTo>
                    <a:pt x="8440546" y="2327527"/>
                  </a:lnTo>
                  <a:lnTo>
                    <a:pt x="8419484" y="2290042"/>
                  </a:lnTo>
                  <a:lnTo>
                    <a:pt x="8397281" y="2252914"/>
                  </a:lnTo>
                  <a:lnTo>
                    <a:pt x="8373930" y="2216165"/>
                  </a:lnTo>
                  <a:lnTo>
                    <a:pt x="8349425" y="2179813"/>
                  </a:lnTo>
                  <a:lnTo>
                    <a:pt x="8323759" y="2143879"/>
                  </a:lnTo>
                  <a:lnTo>
                    <a:pt x="8296926" y="2108383"/>
                  </a:lnTo>
                  <a:lnTo>
                    <a:pt x="8268919" y="2073345"/>
                  </a:lnTo>
                  <a:lnTo>
                    <a:pt x="8239732" y="2038786"/>
                  </a:lnTo>
                  <a:lnTo>
                    <a:pt x="8209359" y="2004725"/>
                  </a:lnTo>
                  <a:lnTo>
                    <a:pt x="8177792" y="1971182"/>
                  </a:lnTo>
                  <a:lnTo>
                    <a:pt x="8145025" y="1938178"/>
                  </a:lnTo>
                  <a:lnTo>
                    <a:pt x="8110455" y="1904511"/>
                  </a:lnTo>
                  <a:lnTo>
                    <a:pt x="8075653" y="1871096"/>
                  </a:lnTo>
                  <a:lnTo>
                    <a:pt x="8040620" y="1837934"/>
                  </a:lnTo>
                  <a:lnTo>
                    <a:pt x="8005358" y="1805027"/>
                  </a:lnTo>
                  <a:lnTo>
                    <a:pt x="7969869" y="1772375"/>
                  </a:lnTo>
                  <a:lnTo>
                    <a:pt x="7934153" y="1739980"/>
                  </a:lnTo>
                  <a:lnTo>
                    <a:pt x="7898212" y="1707843"/>
                  </a:lnTo>
                  <a:lnTo>
                    <a:pt x="7862049" y="1675964"/>
                  </a:lnTo>
                  <a:lnTo>
                    <a:pt x="7825664" y="1644346"/>
                  </a:lnTo>
                  <a:lnTo>
                    <a:pt x="7789059" y="1612990"/>
                  </a:lnTo>
                  <a:lnTo>
                    <a:pt x="7752236" y="1581896"/>
                  </a:lnTo>
                  <a:lnTo>
                    <a:pt x="7715196" y="1551065"/>
                  </a:lnTo>
                  <a:lnTo>
                    <a:pt x="7677941" y="1520500"/>
                  </a:lnTo>
                  <a:lnTo>
                    <a:pt x="7640473" y="1490201"/>
                  </a:lnTo>
                  <a:lnTo>
                    <a:pt x="7602792" y="1460169"/>
                  </a:lnTo>
                  <a:lnTo>
                    <a:pt x="7564901" y="1430406"/>
                  </a:lnTo>
                  <a:lnTo>
                    <a:pt x="7526801" y="1400912"/>
                  </a:lnTo>
                  <a:lnTo>
                    <a:pt x="7488494" y="1371690"/>
                  </a:lnTo>
                  <a:lnTo>
                    <a:pt x="7449981" y="1342739"/>
                  </a:lnTo>
                  <a:lnTo>
                    <a:pt x="7411264" y="1314062"/>
                  </a:lnTo>
                  <a:lnTo>
                    <a:pt x="7372345" y="1285660"/>
                  </a:lnTo>
                  <a:lnTo>
                    <a:pt x="7333224" y="1257532"/>
                  </a:lnTo>
                  <a:lnTo>
                    <a:pt x="7293904" y="1229682"/>
                  </a:lnTo>
                  <a:lnTo>
                    <a:pt x="7254385" y="1202110"/>
                  </a:lnTo>
                  <a:lnTo>
                    <a:pt x="7214671" y="1174817"/>
                  </a:lnTo>
                  <a:lnTo>
                    <a:pt x="7174762" y="1147804"/>
                  </a:lnTo>
                  <a:lnTo>
                    <a:pt x="7134659" y="1121073"/>
                  </a:lnTo>
                  <a:lnTo>
                    <a:pt x="7094365" y="1094625"/>
                  </a:lnTo>
                  <a:lnTo>
                    <a:pt x="7053881" y="1068461"/>
                  </a:lnTo>
                  <a:lnTo>
                    <a:pt x="7013208" y="1042582"/>
                  </a:lnTo>
                  <a:lnTo>
                    <a:pt x="6972349" y="1016989"/>
                  </a:lnTo>
                  <a:lnTo>
                    <a:pt x="6931303" y="991684"/>
                  </a:lnTo>
                  <a:lnTo>
                    <a:pt x="6890075" y="966667"/>
                  </a:lnTo>
                  <a:lnTo>
                    <a:pt x="6848664" y="941941"/>
                  </a:lnTo>
                  <a:lnTo>
                    <a:pt x="6807072" y="917505"/>
                  </a:lnTo>
                  <a:lnTo>
                    <a:pt x="6765301" y="893362"/>
                  </a:lnTo>
                  <a:lnTo>
                    <a:pt x="6723353" y="869512"/>
                  </a:lnTo>
                  <a:lnTo>
                    <a:pt x="6681228" y="845957"/>
                  </a:lnTo>
                  <a:lnTo>
                    <a:pt x="6638929" y="822697"/>
                  </a:lnTo>
                  <a:lnTo>
                    <a:pt x="6596458" y="799735"/>
                  </a:lnTo>
                  <a:lnTo>
                    <a:pt x="6553815" y="777071"/>
                  </a:lnTo>
                  <a:lnTo>
                    <a:pt x="6511002" y="754706"/>
                  </a:lnTo>
                  <a:lnTo>
                    <a:pt x="6468022" y="732642"/>
                  </a:lnTo>
                  <a:lnTo>
                    <a:pt x="6424874" y="710879"/>
                  </a:lnTo>
                  <a:lnTo>
                    <a:pt x="6381562" y="689419"/>
                  </a:lnTo>
                  <a:lnTo>
                    <a:pt x="6338086" y="668264"/>
                  </a:lnTo>
                  <a:lnTo>
                    <a:pt x="6294449" y="647414"/>
                  </a:lnTo>
                  <a:lnTo>
                    <a:pt x="6250651" y="626870"/>
                  </a:lnTo>
                  <a:lnTo>
                    <a:pt x="6206694" y="606634"/>
                  </a:lnTo>
                  <a:lnTo>
                    <a:pt x="6162580" y="586707"/>
                  </a:lnTo>
                  <a:lnTo>
                    <a:pt x="6118311" y="567090"/>
                  </a:lnTo>
                  <a:lnTo>
                    <a:pt x="6073887" y="547785"/>
                  </a:lnTo>
                  <a:lnTo>
                    <a:pt x="6029312" y="528791"/>
                  </a:lnTo>
                  <a:lnTo>
                    <a:pt x="5984585" y="510112"/>
                  </a:lnTo>
                  <a:lnTo>
                    <a:pt x="5939709" y="491747"/>
                  </a:lnTo>
                  <a:lnTo>
                    <a:pt x="5894685" y="473698"/>
                  </a:lnTo>
                  <a:lnTo>
                    <a:pt x="5849515" y="455966"/>
                  </a:lnTo>
                  <a:lnTo>
                    <a:pt x="5804200" y="438553"/>
                  </a:lnTo>
                  <a:lnTo>
                    <a:pt x="5758742" y="421459"/>
                  </a:lnTo>
                  <a:lnTo>
                    <a:pt x="5713143" y="404686"/>
                  </a:lnTo>
                  <a:lnTo>
                    <a:pt x="5667404" y="388235"/>
                  </a:lnTo>
                  <a:lnTo>
                    <a:pt x="5621526" y="372107"/>
                  </a:lnTo>
                  <a:lnTo>
                    <a:pt x="5575512" y="356303"/>
                  </a:lnTo>
                  <a:lnTo>
                    <a:pt x="5529362" y="340825"/>
                  </a:lnTo>
                  <a:lnTo>
                    <a:pt x="5483079" y="325673"/>
                  </a:lnTo>
                  <a:lnTo>
                    <a:pt x="5436664" y="310849"/>
                  </a:lnTo>
                  <a:lnTo>
                    <a:pt x="5390118" y="296355"/>
                  </a:lnTo>
                  <a:lnTo>
                    <a:pt x="5343443" y="282190"/>
                  </a:lnTo>
                  <a:lnTo>
                    <a:pt x="5296641" y="268357"/>
                  </a:lnTo>
                  <a:lnTo>
                    <a:pt x="5249713" y="254857"/>
                  </a:lnTo>
                  <a:lnTo>
                    <a:pt x="5202660" y="241690"/>
                  </a:lnTo>
                  <a:lnTo>
                    <a:pt x="5155485" y="228858"/>
                  </a:lnTo>
                  <a:lnTo>
                    <a:pt x="5108189" y="216363"/>
                  </a:lnTo>
                  <a:lnTo>
                    <a:pt x="5060773" y="204205"/>
                  </a:lnTo>
                  <a:lnTo>
                    <a:pt x="5013240" y="192385"/>
                  </a:lnTo>
                  <a:lnTo>
                    <a:pt x="4965590" y="180905"/>
                  </a:lnTo>
                  <a:lnTo>
                    <a:pt x="4917825" y="169766"/>
                  </a:lnTo>
                  <a:lnTo>
                    <a:pt x="4869947" y="158969"/>
                  </a:lnTo>
                  <a:lnTo>
                    <a:pt x="4821957" y="148515"/>
                  </a:lnTo>
                  <a:lnTo>
                    <a:pt x="4773857" y="138406"/>
                  </a:lnTo>
                  <a:lnTo>
                    <a:pt x="4725648" y="128643"/>
                  </a:lnTo>
                  <a:lnTo>
                    <a:pt x="4677332" y="119226"/>
                  </a:lnTo>
                  <a:lnTo>
                    <a:pt x="4628911" y="110157"/>
                  </a:lnTo>
                  <a:lnTo>
                    <a:pt x="4580386" y="101438"/>
                  </a:lnTo>
                  <a:lnTo>
                    <a:pt x="4531759" y="93069"/>
                  </a:lnTo>
                  <a:lnTo>
                    <a:pt x="4483030" y="85051"/>
                  </a:lnTo>
                  <a:lnTo>
                    <a:pt x="4434203" y="77386"/>
                  </a:lnTo>
                  <a:lnTo>
                    <a:pt x="4385278" y="70076"/>
                  </a:lnTo>
                  <a:lnTo>
                    <a:pt x="4336257" y="63120"/>
                  </a:lnTo>
                  <a:lnTo>
                    <a:pt x="4287142" y="56521"/>
                  </a:lnTo>
                  <a:lnTo>
                    <a:pt x="4237934" y="50279"/>
                  </a:lnTo>
                  <a:lnTo>
                    <a:pt x="4188634" y="44396"/>
                  </a:lnTo>
                  <a:lnTo>
                    <a:pt x="4139244" y="38872"/>
                  </a:lnTo>
                  <a:lnTo>
                    <a:pt x="4089767" y="33710"/>
                  </a:lnTo>
                  <a:lnTo>
                    <a:pt x="4040202" y="28910"/>
                  </a:lnTo>
                  <a:lnTo>
                    <a:pt x="3990553" y="24474"/>
                  </a:lnTo>
                  <a:lnTo>
                    <a:pt x="3940820" y="20402"/>
                  </a:lnTo>
                  <a:lnTo>
                    <a:pt x="3891005" y="16696"/>
                  </a:lnTo>
                  <a:lnTo>
                    <a:pt x="3841110" y="13357"/>
                  </a:lnTo>
                  <a:lnTo>
                    <a:pt x="3791136" y="10386"/>
                  </a:lnTo>
                  <a:lnTo>
                    <a:pt x="3741084" y="7785"/>
                  </a:lnTo>
                  <a:lnTo>
                    <a:pt x="3690957" y="5554"/>
                  </a:lnTo>
                  <a:lnTo>
                    <a:pt x="3640756" y="3695"/>
                  </a:lnTo>
                  <a:lnTo>
                    <a:pt x="3590483" y="2209"/>
                  </a:lnTo>
                  <a:lnTo>
                    <a:pt x="3540138" y="1097"/>
                  </a:lnTo>
                  <a:lnTo>
                    <a:pt x="3489724" y="360"/>
                  </a:lnTo>
                  <a:lnTo>
                    <a:pt x="3439242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6" name="object 6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12" name="object 12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15" name="object 15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" name="object 16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24" name="object 24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25" name="object 25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26" name="object 26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>
            <a:spLocks noGrp="1"/>
          </p:cNvSpPr>
          <p:nvPr>
            <p:ph type="title"/>
          </p:nvPr>
        </p:nvSpPr>
        <p:spPr>
          <a:xfrm>
            <a:off x="5341764" y="1313306"/>
            <a:ext cx="8869907" cy="151195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R="5080" algn="ctr"/>
            <a:r>
              <a:rPr b="1" dirty="0"/>
              <a:t>Líneas</a:t>
            </a:r>
            <a:r>
              <a:rPr b="1" spc="180" dirty="0"/>
              <a:t> </a:t>
            </a:r>
            <a:r>
              <a:rPr b="1" spc="105" dirty="0"/>
              <a:t>de</a:t>
            </a:r>
            <a:r>
              <a:rPr b="1" spc="180" dirty="0"/>
              <a:t> </a:t>
            </a:r>
            <a:r>
              <a:rPr b="1" spc="80" dirty="0" err="1"/>
              <a:t>Financiación</a:t>
            </a:r>
            <a:r>
              <a:rPr lang="es-CO" b="1" spc="80" dirty="0"/>
              <a:t> </a:t>
            </a:r>
            <a:br>
              <a:rPr lang="es-CO" b="1" spc="80" dirty="0"/>
            </a:br>
            <a:r>
              <a:rPr lang="es-CO" spc="70" dirty="0"/>
              <a:t>O</a:t>
            </a:r>
            <a:r>
              <a:rPr spc="70" dirty="0" err="1"/>
              <a:t>rgani</a:t>
            </a:r>
            <a:r>
              <a:rPr lang="es-CO" spc="70" dirty="0" err="1"/>
              <a:t>zaciones</a:t>
            </a:r>
            <a:r>
              <a:rPr lang="es-CO" spc="70" dirty="0"/>
              <a:t> de Personas con Discapacidad (OPCD)</a:t>
            </a:r>
            <a:endParaRPr spc="60" dirty="0"/>
          </a:p>
        </p:txBody>
      </p:sp>
      <p:grpSp>
        <p:nvGrpSpPr>
          <p:cNvPr id="30" name="object 30"/>
          <p:cNvGrpSpPr/>
          <p:nvPr/>
        </p:nvGrpSpPr>
        <p:grpSpPr>
          <a:xfrm>
            <a:off x="8357478" y="3920491"/>
            <a:ext cx="11262723" cy="4815630"/>
            <a:chOff x="8544923" y="3489102"/>
            <a:chExt cx="11017250" cy="6492240"/>
          </a:xfrm>
        </p:grpSpPr>
        <p:sp>
          <p:nvSpPr>
            <p:cNvPr id="31" name="object 31"/>
            <p:cNvSpPr/>
            <p:nvPr/>
          </p:nvSpPr>
          <p:spPr>
            <a:xfrm>
              <a:off x="8682035" y="4759315"/>
              <a:ext cx="4253865" cy="3498850"/>
            </a:xfrm>
            <a:custGeom>
              <a:avLst/>
              <a:gdLst/>
              <a:ahLst/>
              <a:cxnLst/>
              <a:rect l="l" t="t" r="r" b="b"/>
              <a:pathLst>
                <a:path w="4253865" h="3498850">
                  <a:moveTo>
                    <a:pt x="125650" y="3498406"/>
                  </a:moveTo>
                  <a:lnTo>
                    <a:pt x="4127612" y="3498406"/>
                  </a:lnTo>
                  <a:lnTo>
                    <a:pt x="4176400" y="3488491"/>
                  </a:lnTo>
                  <a:lnTo>
                    <a:pt x="4216353" y="3461496"/>
                  </a:lnTo>
                  <a:lnTo>
                    <a:pt x="4243348" y="3421543"/>
                  </a:lnTo>
                  <a:lnTo>
                    <a:pt x="4253263" y="3372755"/>
                  </a:lnTo>
                  <a:lnTo>
                    <a:pt x="4253263" y="125650"/>
                  </a:lnTo>
                  <a:lnTo>
                    <a:pt x="4243348" y="76862"/>
                  </a:lnTo>
                  <a:lnTo>
                    <a:pt x="4216353" y="36909"/>
                  </a:lnTo>
                  <a:lnTo>
                    <a:pt x="4176400" y="9914"/>
                  </a:lnTo>
                  <a:lnTo>
                    <a:pt x="4127612" y="0"/>
                  </a:ln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3372755"/>
                  </a:lnTo>
                  <a:lnTo>
                    <a:pt x="9914" y="3421543"/>
                  </a:lnTo>
                  <a:lnTo>
                    <a:pt x="36909" y="3461496"/>
                  </a:lnTo>
                  <a:lnTo>
                    <a:pt x="76862" y="3488491"/>
                  </a:lnTo>
                  <a:lnTo>
                    <a:pt x="125650" y="3498406"/>
                  </a:lnTo>
                  <a:close/>
                </a:path>
              </a:pathLst>
            </a:custGeom>
            <a:ln w="31412">
              <a:solidFill>
                <a:srgbClr val="C3C6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8544923" y="4629812"/>
              <a:ext cx="4390390" cy="842644"/>
            </a:xfrm>
            <a:custGeom>
              <a:avLst/>
              <a:gdLst/>
              <a:ahLst/>
              <a:cxnLst/>
              <a:rect l="l" t="t" r="r" b="b"/>
              <a:pathLst>
                <a:path w="4390390" h="842645">
                  <a:moveTo>
                    <a:pt x="4264718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716941"/>
                  </a:lnTo>
                  <a:lnTo>
                    <a:pt x="9914" y="765729"/>
                  </a:lnTo>
                  <a:lnTo>
                    <a:pt x="36909" y="805682"/>
                  </a:lnTo>
                  <a:lnTo>
                    <a:pt x="76862" y="832677"/>
                  </a:lnTo>
                  <a:lnTo>
                    <a:pt x="125650" y="842592"/>
                  </a:lnTo>
                  <a:lnTo>
                    <a:pt x="4264718" y="842592"/>
                  </a:lnTo>
                  <a:lnTo>
                    <a:pt x="4313506" y="832677"/>
                  </a:lnTo>
                  <a:lnTo>
                    <a:pt x="4353459" y="805682"/>
                  </a:lnTo>
                  <a:lnTo>
                    <a:pt x="4380454" y="765729"/>
                  </a:lnTo>
                  <a:lnTo>
                    <a:pt x="4390368" y="716941"/>
                  </a:lnTo>
                  <a:lnTo>
                    <a:pt x="4390368" y="125650"/>
                  </a:lnTo>
                  <a:lnTo>
                    <a:pt x="4380454" y="76862"/>
                  </a:lnTo>
                  <a:lnTo>
                    <a:pt x="4353459" y="36909"/>
                  </a:lnTo>
                  <a:lnTo>
                    <a:pt x="4313506" y="9914"/>
                  </a:lnTo>
                  <a:lnTo>
                    <a:pt x="4264718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1679897" y="3489102"/>
              <a:ext cx="2390140" cy="4213225"/>
            </a:xfrm>
            <a:custGeom>
              <a:avLst/>
              <a:gdLst/>
              <a:ahLst/>
              <a:cxnLst/>
              <a:rect l="l" t="t" r="r" b="b"/>
              <a:pathLst>
                <a:path w="2390140" h="4213225">
                  <a:moveTo>
                    <a:pt x="2264046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4087331"/>
                  </a:lnTo>
                  <a:lnTo>
                    <a:pt x="9914" y="4136118"/>
                  </a:lnTo>
                  <a:lnTo>
                    <a:pt x="36909" y="4176071"/>
                  </a:lnTo>
                  <a:lnTo>
                    <a:pt x="76862" y="4203067"/>
                  </a:lnTo>
                  <a:lnTo>
                    <a:pt x="125650" y="4212981"/>
                  </a:lnTo>
                  <a:lnTo>
                    <a:pt x="2264046" y="4212981"/>
                  </a:lnTo>
                  <a:lnTo>
                    <a:pt x="2312834" y="4203067"/>
                  </a:lnTo>
                  <a:lnTo>
                    <a:pt x="2352787" y="4176071"/>
                  </a:lnTo>
                  <a:lnTo>
                    <a:pt x="2379782" y="4136118"/>
                  </a:lnTo>
                  <a:lnTo>
                    <a:pt x="2389696" y="4087331"/>
                  </a:lnTo>
                  <a:lnTo>
                    <a:pt x="2389696" y="125650"/>
                  </a:lnTo>
                  <a:lnTo>
                    <a:pt x="2379782" y="76862"/>
                  </a:lnTo>
                  <a:lnTo>
                    <a:pt x="2352787" y="36909"/>
                  </a:lnTo>
                  <a:lnTo>
                    <a:pt x="2312834" y="9914"/>
                  </a:lnTo>
                  <a:lnTo>
                    <a:pt x="2264046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1470485" y="4398217"/>
              <a:ext cx="8091170" cy="5583555"/>
            </a:xfrm>
            <a:custGeom>
              <a:avLst/>
              <a:gdLst/>
              <a:ahLst/>
              <a:cxnLst/>
              <a:rect l="l" t="t" r="r" b="b"/>
              <a:pathLst>
                <a:path w="8091169" h="5583555">
                  <a:moveTo>
                    <a:pt x="7965422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5457331"/>
                  </a:lnTo>
                  <a:lnTo>
                    <a:pt x="9914" y="5506118"/>
                  </a:lnTo>
                  <a:lnTo>
                    <a:pt x="36909" y="5546071"/>
                  </a:lnTo>
                  <a:lnTo>
                    <a:pt x="76862" y="5573067"/>
                  </a:lnTo>
                  <a:lnTo>
                    <a:pt x="125650" y="5582981"/>
                  </a:lnTo>
                  <a:lnTo>
                    <a:pt x="7965422" y="5582981"/>
                  </a:lnTo>
                  <a:lnTo>
                    <a:pt x="8014210" y="5573067"/>
                  </a:lnTo>
                  <a:lnTo>
                    <a:pt x="8054163" y="5546071"/>
                  </a:lnTo>
                  <a:lnTo>
                    <a:pt x="8081158" y="5506118"/>
                  </a:lnTo>
                  <a:lnTo>
                    <a:pt x="8091073" y="5457331"/>
                  </a:lnTo>
                  <a:lnTo>
                    <a:pt x="8091073" y="125650"/>
                  </a:lnTo>
                  <a:lnTo>
                    <a:pt x="8081158" y="76862"/>
                  </a:lnTo>
                  <a:lnTo>
                    <a:pt x="8054163" y="36909"/>
                  </a:lnTo>
                  <a:lnTo>
                    <a:pt x="8014210" y="9914"/>
                  </a:lnTo>
                  <a:lnTo>
                    <a:pt x="7965422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12022030" y="5685271"/>
            <a:ext cx="7188834" cy="195213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4500"/>
              </a:lnSpc>
              <a:spcBef>
                <a:spcPts val="95"/>
              </a:spcBef>
              <a:tabLst>
                <a:tab pos="730250" algn="l"/>
                <a:tab pos="2819400" algn="l"/>
                <a:tab pos="3829685" algn="l"/>
                <a:tab pos="4142740" algn="l"/>
                <a:tab pos="5690870" algn="l"/>
                <a:tab pos="6158865" algn="l"/>
              </a:tabLst>
            </a:pPr>
            <a:r>
              <a:rPr sz="2800" spc="-20" dirty="0">
                <a:solidFill>
                  <a:srgbClr val="14A484"/>
                </a:solidFill>
                <a:latin typeface="Arial MT"/>
                <a:cs typeface="Arial MT"/>
              </a:rPr>
              <a:t>L0</a:t>
            </a:r>
            <a:r>
              <a:rPr lang="es-CO" sz="2800" spc="-20" dirty="0">
                <a:solidFill>
                  <a:srgbClr val="14A484"/>
                </a:solidFill>
                <a:latin typeface="Arial MT"/>
                <a:cs typeface="Arial MT"/>
              </a:rPr>
              <a:t>8. </a:t>
            </a:r>
            <a:r>
              <a:rPr lang="es-ES" sz="2800" spc="-10" dirty="0">
                <a:solidFill>
                  <a:srgbClr val="616160"/>
                </a:solidFill>
                <a:latin typeface="Arial MT"/>
                <a:cs typeface="Arial MT"/>
              </a:rPr>
              <a:t>Incidencia mediante iniciativas sociales presentadas por organizaciones de personas con discapacidad orientadas a fortalecer la participación ciudadana y el control social.</a:t>
            </a:r>
            <a:endParaRPr lang="es-MX" sz="2800" spc="-10" dirty="0">
              <a:solidFill>
                <a:srgbClr val="616160"/>
              </a:solidFill>
              <a:latin typeface="Arial MT"/>
              <a:cs typeface="Arial M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2107109" y="3957073"/>
            <a:ext cx="1477160" cy="46871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4"/>
              </a:spcBef>
            </a:pPr>
            <a:r>
              <a:rPr sz="2950" b="1" spc="-10" dirty="0">
                <a:solidFill>
                  <a:srgbClr val="FFFFFF"/>
                </a:solidFill>
                <a:latin typeface="Arial MT"/>
                <a:cs typeface="Arial MT"/>
              </a:rPr>
              <a:t>LÍNEA</a:t>
            </a:r>
            <a:endParaRPr sz="2950" b="1" dirty="0">
              <a:latin typeface="Arial MT"/>
              <a:cs typeface="Arial M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8931090" y="4794533"/>
            <a:ext cx="2336812" cy="46871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950" b="1" spc="65" dirty="0">
                <a:solidFill>
                  <a:srgbClr val="14A484"/>
                </a:solidFill>
                <a:latin typeface="Arial MT"/>
                <a:cs typeface="Arial MT"/>
              </a:rPr>
              <a:t>Grupo</a:t>
            </a:r>
            <a:r>
              <a:rPr sz="2950" b="1" spc="-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950" b="1" spc="35" dirty="0">
                <a:solidFill>
                  <a:srgbClr val="14A484"/>
                </a:solidFill>
                <a:latin typeface="Arial MT"/>
                <a:cs typeface="Arial MT"/>
              </a:rPr>
              <a:t>DDP</a:t>
            </a:r>
            <a:endParaRPr sz="2950" b="1" dirty="0">
              <a:latin typeface="Arial MT"/>
              <a:cs typeface="Arial MT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425421" y="10301843"/>
            <a:ext cx="19170650" cy="876300"/>
            <a:chOff x="425421" y="10301843"/>
            <a:chExt cx="19170650" cy="876300"/>
          </a:xfrm>
        </p:grpSpPr>
        <p:sp>
          <p:nvSpPr>
            <p:cNvPr id="44" name="object 44"/>
            <p:cNvSpPr/>
            <p:nvPr/>
          </p:nvSpPr>
          <p:spPr>
            <a:xfrm>
              <a:off x="425421" y="10558036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5" name="object 45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40" name="object 29">
            <a:extLst>
              <a:ext uri="{FF2B5EF4-FFF2-40B4-BE49-F238E27FC236}">
                <a16:creationId xmlns:a16="http://schemas.microsoft.com/office/drawing/2014/main" id="{C18C2E88-289F-EADC-72F6-EE4A71C6AB63}"/>
              </a:ext>
            </a:extLst>
          </p:cNvPr>
          <p:cNvSpPr txBox="1">
            <a:spLocks/>
          </p:cNvSpPr>
          <p:nvPr/>
        </p:nvSpPr>
        <p:spPr>
          <a:xfrm>
            <a:off x="8523653" y="5790284"/>
            <a:ext cx="2947724" cy="1119537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>
            <a:lvl1pPr>
              <a:defRPr sz="3250" b="0" i="0">
                <a:solidFill>
                  <a:srgbClr val="14A484"/>
                </a:solidFill>
                <a:latin typeface="Arial MT"/>
                <a:ea typeface="+mj-ea"/>
                <a:cs typeface="Arial MT"/>
              </a:defRPr>
            </a:lvl1pPr>
          </a:lstStyle>
          <a:p>
            <a:pPr marR="5080" algn="ctr"/>
            <a:r>
              <a:rPr lang="es-ES" sz="2400" b="1" dirty="0"/>
              <a:t>Organizaciones de Personas con Discapacidad</a:t>
            </a:r>
            <a:endParaRPr lang="es-ES" sz="2400" spc="60" dirty="0"/>
          </a:p>
        </p:txBody>
      </p:sp>
      <p:pic>
        <p:nvPicPr>
          <p:cNvPr id="42" name="Imagen 41" descr="Una persona sentado en una banca en la calle&#10;&#10;El contenido generado por IA puede ser incorrecto.">
            <a:extLst>
              <a:ext uri="{FF2B5EF4-FFF2-40B4-BE49-F238E27FC236}">
                <a16:creationId xmlns:a16="http://schemas.microsoft.com/office/drawing/2014/main" id="{ECF2B9EE-06BE-1E84-B9F9-6F6CEED3D12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34" y="4036484"/>
            <a:ext cx="7360684" cy="4141611"/>
          </a:xfrm>
          <a:prstGeom prst="rect">
            <a:avLst/>
          </a:prstGeom>
        </p:spPr>
      </p:pic>
      <p:sp>
        <p:nvSpPr>
          <p:cNvPr id="51" name="CuadroTexto 50">
            <a:extLst>
              <a:ext uri="{FF2B5EF4-FFF2-40B4-BE49-F238E27FC236}">
                <a16:creationId xmlns:a16="http://schemas.microsoft.com/office/drawing/2014/main" id="{001DAEE4-3E72-C644-2235-9122B430EE7E}"/>
              </a:ext>
            </a:extLst>
          </p:cNvPr>
          <p:cNvSpPr txBox="1"/>
          <p:nvPr/>
        </p:nvSpPr>
        <p:spPr>
          <a:xfrm>
            <a:off x="10458558" y="8805216"/>
            <a:ext cx="100507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521970" algn="ctr">
              <a:lnSpc>
                <a:spcPct val="100000"/>
              </a:lnSpc>
              <a:spcBef>
                <a:spcPts val="135"/>
              </a:spcBef>
            </a:pPr>
            <a:r>
              <a:rPr lang="es-CO" sz="2800" b="1" spc="85" dirty="0">
                <a:solidFill>
                  <a:srgbClr val="14A484"/>
                </a:solidFill>
                <a:latin typeface="Arial MT"/>
                <a:cs typeface="Arial MT"/>
              </a:rPr>
              <a:t>MONTO MÁXIMO: $25,000,000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4" name="object 4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10" name="object 10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13" name="object 13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4" name="object 14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22" name="object 22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23" name="object 23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24" name="object 24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xfrm>
            <a:off x="3706928" y="763430"/>
            <a:ext cx="12996440" cy="101181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R="5080" algn="ctr"/>
            <a:r>
              <a:rPr b="1" spc="135" dirty="0"/>
              <a:t>Requisitos</a:t>
            </a:r>
            <a:r>
              <a:rPr b="1" spc="40" dirty="0"/>
              <a:t> </a:t>
            </a:r>
            <a:r>
              <a:rPr b="1" spc="190" dirty="0"/>
              <a:t>habilitantes</a:t>
            </a:r>
            <a:r>
              <a:rPr b="1" spc="40" dirty="0"/>
              <a:t> </a:t>
            </a:r>
            <a:r>
              <a:rPr b="1" spc="145" dirty="0"/>
              <a:t>para</a:t>
            </a:r>
            <a:r>
              <a:rPr b="1" spc="40" dirty="0"/>
              <a:t> </a:t>
            </a:r>
            <a:r>
              <a:rPr b="1" spc="175" dirty="0"/>
              <a:t>todas</a:t>
            </a:r>
            <a:r>
              <a:rPr b="1" spc="40" dirty="0"/>
              <a:t> </a:t>
            </a:r>
            <a:r>
              <a:rPr b="1" spc="150" dirty="0"/>
              <a:t>las</a:t>
            </a:r>
            <a:r>
              <a:rPr b="1" spc="40" dirty="0"/>
              <a:t> </a:t>
            </a:r>
            <a:r>
              <a:rPr b="1" spc="100" dirty="0"/>
              <a:t>líneas</a:t>
            </a:r>
            <a:r>
              <a:rPr b="1" spc="45" dirty="0"/>
              <a:t> </a:t>
            </a:r>
            <a:r>
              <a:rPr b="1" spc="105" dirty="0"/>
              <a:t>de</a:t>
            </a:r>
            <a:r>
              <a:rPr b="1" spc="40" dirty="0"/>
              <a:t> </a:t>
            </a:r>
            <a:r>
              <a:rPr b="1" spc="114" dirty="0"/>
              <a:t>financiación </a:t>
            </a:r>
            <a:r>
              <a:rPr dirty="0"/>
              <a:t>Organizaciones</a:t>
            </a:r>
            <a:r>
              <a:rPr spc="135" dirty="0"/>
              <a:t> </a:t>
            </a:r>
            <a:r>
              <a:rPr lang="es-CO" spc="50" dirty="0"/>
              <a:t>de Personas con Discapacidad</a:t>
            </a:r>
            <a:endParaRPr spc="60" dirty="0"/>
          </a:p>
        </p:txBody>
      </p:sp>
      <p:grpSp>
        <p:nvGrpSpPr>
          <p:cNvPr id="28" name="object 28"/>
          <p:cNvGrpSpPr/>
          <p:nvPr/>
        </p:nvGrpSpPr>
        <p:grpSpPr>
          <a:xfrm>
            <a:off x="6623050" y="10463749"/>
            <a:ext cx="13915419" cy="876300"/>
            <a:chOff x="466936" y="10301843"/>
            <a:chExt cx="19170650" cy="876300"/>
          </a:xfrm>
        </p:grpSpPr>
        <p:sp>
          <p:nvSpPr>
            <p:cNvPr id="29" name="object 29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4696737" y="4603318"/>
            <a:ext cx="4165323" cy="46871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950" b="1" spc="65" dirty="0">
                <a:solidFill>
                  <a:srgbClr val="FFFFFF"/>
                </a:solidFill>
                <a:latin typeface="Arial MT"/>
                <a:cs typeface="Arial MT"/>
              </a:rPr>
              <a:t>Documentos</a:t>
            </a:r>
            <a:r>
              <a:rPr sz="2950" b="1" spc="-10" dirty="0">
                <a:solidFill>
                  <a:srgbClr val="FFFFFF"/>
                </a:solidFill>
                <a:latin typeface="Arial MT"/>
                <a:cs typeface="Arial MT"/>
              </a:rPr>
              <a:t> Jurídicos</a:t>
            </a:r>
            <a:endParaRPr sz="2950" b="1" dirty="0">
              <a:latin typeface="Arial MT"/>
              <a:cs typeface="Arial M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829640" y="3652478"/>
            <a:ext cx="9659380" cy="826130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2507615" algn="just">
              <a:lnSpc>
                <a:spcPct val="115199"/>
              </a:lnSpc>
              <a:spcBef>
                <a:spcPts val="600"/>
              </a:spcBef>
            </a:pPr>
            <a:r>
              <a:rPr lang="es-MX" sz="2000" spc="-80" dirty="0">
                <a:solidFill>
                  <a:srgbClr val="616160"/>
                </a:solidFill>
                <a:latin typeface="Arial MT"/>
                <a:cs typeface="Arial MT"/>
              </a:rPr>
              <a:t>Fotocopia del documento de identificación del Representante Legal de la organización</a:t>
            </a:r>
            <a:r>
              <a:rPr lang="es-CO" sz="2000" spc="-80" dirty="0">
                <a:solidFill>
                  <a:srgbClr val="616160"/>
                </a:solidFill>
                <a:latin typeface="Arial MT"/>
                <a:cs typeface="Arial MT"/>
              </a:rPr>
              <a:t>.</a:t>
            </a:r>
          </a:p>
          <a:p>
            <a:pPr marL="12700" marR="2507615" algn="just">
              <a:lnSpc>
                <a:spcPct val="115199"/>
              </a:lnSpc>
              <a:spcBef>
                <a:spcPts val="600"/>
              </a:spcBef>
            </a:pPr>
            <a:r>
              <a:rPr lang="es-ES" sz="2000" spc="-80" dirty="0">
                <a:solidFill>
                  <a:srgbClr val="616160"/>
                </a:solidFill>
                <a:latin typeface="Arial MT"/>
                <a:cs typeface="Arial MT"/>
              </a:rPr>
              <a:t>Certificado de Existencia y Representación Legal expedido por la Cámara de Comercio, con fecha de expedición no menor a 2 meses o 60 días a partir de la fecha de la postulación de la iniciativa.</a:t>
            </a:r>
            <a:endParaRPr lang="es-CO" sz="2000" spc="-80" dirty="0">
              <a:solidFill>
                <a:srgbClr val="616160"/>
              </a:solidFill>
              <a:latin typeface="Arial MT"/>
              <a:cs typeface="Arial MT"/>
            </a:endParaRPr>
          </a:p>
          <a:p>
            <a:pPr marL="12700" marR="760730">
              <a:lnSpc>
                <a:spcPct val="115199"/>
              </a:lnSpc>
              <a:spcBef>
                <a:spcPts val="600"/>
              </a:spcBef>
            </a:pPr>
            <a:r>
              <a:rPr lang="es-ES" sz="2000" dirty="0">
                <a:solidFill>
                  <a:srgbClr val="616160"/>
                </a:solidFill>
                <a:latin typeface="Arial MT"/>
                <a:cs typeface="Arial MT"/>
              </a:rPr>
              <a:t>Registro Único Tributario – RUT - Con fecha de impresión no mayor a 60 días a partir de la fecha de la postulación de la iniciativa</a:t>
            </a:r>
          </a:p>
          <a:p>
            <a:pPr marL="12700" marR="91440">
              <a:lnSpc>
                <a:spcPct val="115199"/>
              </a:lnSpc>
              <a:spcBef>
                <a:spcPts val="600"/>
              </a:spcBef>
            </a:pPr>
            <a:r>
              <a:rPr lang="es-MX" sz="2000" dirty="0">
                <a:solidFill>
                  <a:srgbClr val="616160"/>
                </a:solidFill>
                <a:latin typeface="Arial MT"/>
                <a:cs typeface="Arial MT"/>
              </a:rPr>
              <a:t>Certificación Bancaria a nombre del representante legal de la organización (no mayor a 60 días)</a:t>
            </a:r>
          </a:p>
          <a:p>
            <a:pPr marL="12700" marR="91440">
              <a:lnSpc>
                <a:spcPct val="115199"/>
              </a:lnSpc>
              <a:spcBef>
                <a:spcPts val="600"/>
              </a:spcBef>
            </a:pPr>
            <a:r>
              <a:rPr lang="es-MX" sz="2000" dirty="0">
                <a:solidFill>
                  <a:srgbClr val="616160"/>
                </a:solidFill>
                <a:latin typeface="Arial MT"/>
                <a:cs typeface="Arial MT"/>
              </a:rPr>
              <a:t>Declaración</a:t>
            </a:r>
            <a:r>
              <a:rPr lang="es-MX"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lang="es-MX"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lang="es-MX"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lang="es-MX" sz="2000" dirty="0">
                <a:solidFill>
                  <a:srgbClr val="616160"/>
                </a:solidFill>
                <a:latin typeface="Arial MT"/>
                <a:cs typeface="Arial MT"/>
              </a:rPr>
              <a:t>inhabilidades</a:t>
            </a:r>
            <a:r>
              <a:rPr lang="es-MX" sz="20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lang="es-MX" sz="2000" dirty="0">
                <a:solidFill>
                  <a:srgbClr val="616160"/>
                </a:solidFill>
                <a:latin typeface="Arial MT"/>
                <a:cs typeface="Arial MT"/>
              </a:rPr>
              <a:t>e</a:t>
            </a:r>
            <a:r>
              <a:rPr lang="es-MX"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lang="es-MX" sz="2000" spc="-10" dirty="0">
                <a:solidFill>
                  <a:srgbClr val="616160"/>
                </a:solidFill>
                <a:latin typeface="Arial MT"/>
                <a:cs typeface="Arial MT"/>
              </a:rPr>
              <a:t>incompatibilidades</a:t>
            </a:r>
            <a:endParaRPr lang="es-MX" sz="2000" spc="500" dirty="0">
              <a:solidFill>
                <a:srgbClr val="616160"/>
              </a:solidFill>
              <a:latin typeface="Arial MT"/>
              <a:cs typeface="Arial MT"/>
            </a:endParaRPr>
          </a:p>
          <a:p>
            <a:pPr marL="12700" marR="91440">
              <a:lnSpc>
                <a:spcPct val="115199"/>
              </a:lnSpc>
              <a:spcBef>
                <a:spcPts val="600"/>
              </a:spcBef>
            </a:pPr>
            <a:r>
              <a:rPr lang="es-MX" sz="2000" dirty="0">
                <a:solidFill>
                  <a:srgbClr val="616160"/>
                </a:solidFill>
                <a:latin typeface="Arial MT"/>
                <a:cs typeface="Arial MT"/>
              </a:rPr>
              <a:t>Compromiso</a:t>
            </a:r>
            <a:r>
              <a:rPr lang="es-MX" sz="20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lang="es-MX"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lang="es-MX" sz="20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lang="es-MX" sz="2000" spc="50" dirty="0">
                <a:solidFill>
                  <a:srgbClr val="616160"/>
                </a:solidFill>
                <a:latin typeface="Arial MT"/>
                <a:cs typeface="Arial MT"/>
              </a:rPr>
              <a:t>integridad</a:t>
            </a:r>
            <a:r>
              <a:rPr lang="es-MX" sz="20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lang="es-MX" sz="20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lang="es-MX" sz="20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lang="es-MX" sz="2000" spc="-10" dirty="0">
                <a:solidFill>
                  <a:srgbClr val="616160"/>
                </a:solidFill>
                <a:latin typeface="Arial MT"/>
                <a:cs typeface="Arial MT"/>
              </a:rPr>
              <a:t>anticorrupción</a:t>
            </a:r>
            <a:endParaRPr lang="es-MX" sz="2000" dirty="0">
              <a:latin typeface="Arial MT"/>
              <a:cs typeface="Arial MT"/>
            </a:endParaRPr>
          </a:p>
          <a:p>
            <a:pPr marL="12700" marR="1054100">
              <a:lnSpc>
                <a:spcPct val="115199"/>
              </a:lnSpc>
              <a:spcBef>
                <a:spcPts val="600"/>
              </a:spcBef>
            </a:pPr>
            <a:r>
              <a:rPr lang="es-MX" sz="2000" dirty="0">
                <a:solidFill>
                  <a:srgbClr val="616160"/>
                </a:solidFill>
                <a:latin typeface="Arial MT"/>
                <a:cs typeface="Arial MT"/>
              </a:rPr>
              <a:t>Certificado</a:t>
            </a:r>
            <a:r>
              <a:rPr lang="es-MX" sz="20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lang="es-MX" sz="2000" dirty="0">
                <a:solidFill>
                  <a:srgbClr val="616160"/>
                </a:solidFill>
                <a:latin typeface="Arial MT"/>
                <a:cs typeface="Arial MT"/>
              </a:rPr>
              <a:t>REDAM</a:t>
            </a:r>
            <a:r>
              <a:rPr lang="es-MX" sz="20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lang="es-MX" sz="2000" spc="60" dirty="0">
                <a:solidFill>
                  <a:srgbClr val="616160"/>
                </a:solidFill>
                <a:latin typeface="Arial MT"/>
                <a:cs typeface="Arial MT"/>
              </a:rPr>
              <a:t>del</a:t>
            </a:r>
            <a:r>
              <a:rPr lang="es-MX" sz="20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lang="es-MX" sz="2000" dirty="0">
                <a:solidFill>
                  <a:srgbClr val="616160"/>
                </a:solidFill>
                <a:latin typeface="Arial MT"/>
                <a:cs typeface="Arial MT"/>
              </a:rPr>
              <a:t>representante</a:t>
            </a:r>
            <a:r>
              <a:rPr lang="es-MX" sz="20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lang="es-MX" sz="2000" spc="65" dirty="0">
                <a:solidFill>
                  <a:srgbClr val="616160"/>
                </a:solidFill>
                <a:latin typeface="Arial MT"/>
                <a:cs typeface="Arial MT"/>
              </a:rPr>
              <a:t>legal</a:t>
            </a:r>
            <a:r>
              <a:rPr lang="es-MX" sz="20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lang="es-MX" sz="2000" spc="-10" dirty="0">
                <a:solidFill>
                  <a:srgbClr val="616160"/>
                </a:solidFill>
                <a:latin typeface="Arial MT"/>
                <a:cs typeface="Arial MT"/>
              </a:rPr>
              <a:t>(deudores alimentarios)</a:t>
            </a:r>
          </a:p>
          <a:p>
            <a:pPr marL="12700" marR="1054100">
              <a:lnSpc>
                <a:spcPct val="115199"/>
              </a:lnSpc>
              <a:spcBef>
                <a:spcPts val="600"/>
              </a:spcBef>
            </a:pPr>
            <a:r>
              <a:rPr lang="es-ES" sz="2000" spc="-10" dirty="0">
                <a:solidFill>
                  <a:srgbClr val="616160"/>
                </a:solidFill>
                <a:latin typeface="Arial MT"/>
                <a:cs typeface="Arial MT"/>
              </a:rPr>
              <a:t>Acta de conformación de la organización de personas con discapacidad</a:t>
            </a:r>
          </a:p>
          <a:p>
            <a:pPr marL="12700" marR="1054100">
              <a:lnSpc>
                <a:spcPct val="115199"/>
              </a:lnSpc>
              <a:spcBef>
                <a:spcPts val="600"/>
              </a:spcBef>
            </a:pPr>
            <a:r>
              <a:rPr lang="es-MX" sz="2000" spc="-10" dirty="0">
                <a:solidFill>
                  <a:srgbClr val="616160"/>
                </a:solidFill>
                <a:latin typeface="Arial MT"/>
                <a:cs typeface="Arial MT"/>
              </a:rPr>
              <a:t>Acta de junta directiva firmada por los miembros que la integran</a:t>
            </a:r>
          </a:p>
          <a:p>
            <a:pPr marL="12700" marR="1054100">
              <a:lnSpc>
                <a:spcPct val="115199"/>
              </a:lnSpc>
              <a:spcBef>
                <a:spcPts val="600"/>
              </a:spcBef>
            </a:pPr>
            <a:r>
              <a:rPr lang="es-ES" sz="2000" spc="-10" dirty="0">
                <a:solidFill>
                  <a:srgbClr val="616160"/>
                </a:solidFill>
                <a:latin typeface="Arial MT"/>
                <a:cs typeface="Arial MT"/>
              </a:rPr>
              <a:t>Declaración juramentada ante notario que certifique la conformación de la organización del ámbito territorial que represente, indicando el porcentaje o número de organizaciones o personas con discapacidad que la integra, conforme a lo establecido en el Decreto 1350 de 2018 y según la naturaleza y caracterización de la organización.</a:t>
            </a:r>
            <a:endParaRPr lang="es-MX" sz="2000" spc="-10" dirty="0">
              <a:solidFill>
                <a:srgbClr val="616160"/>
              </a:solidFill>
              <a:latin typeface="Arial MT"/>
              <a:cs typeface="Arial MT"/>
            </a:endParaRPr>
          </a:p>
          <a:p>
            <a:pPr marL="12700" marR="91440">
              <a:lnSpc>
                <a:spcPct val="115199"/>
              </a:lnSpc>
              <a:spcBef>
                <a:spcPts val="600"/>
              </a:spcBef>
            </a:pPr>
            <a:endParaRPr lang="es-MX" sz="2000" dirty="0">
              <a:solidFill>
                <a:srgbClr val="616160"/>
              </a:solidFill>
              <a:latin typeface="Arial MT"/>
              <a:cs typeface="Arial MT"/>
            </a:endParaRPr>
          </a:p>
          <a:p>
            <a:pPr marL="12700" marR="91440">
              <a:lnSpc>
                <a:spcPct val="115199"/>
              </a:lnSpc>
              <a:spcBef>
                <a:spcPts val="600"/>
              </a:spcBef>
            </a:pPr>
            <a:endParaRPr lang="es-MX" sz="2000" dirty="0">
              <a:latin typeface="Arial MT"/>
              <a:cs typeface="Arial MT"/>
            </a:endParaRPr>
          </a:p>
        </p:txBody>
      </p:sp>
      <p:pic>
        <p:nvPicPr>
          <p:cNvPr id="53" name="object 53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47025" y="4514033"/>
            <a:ext cx="248040" cy="210642"/>
          </a:xfrm>
          <a:prstGeom prst="rect">
            <a:avLst/>
          </a:prstGeom>
        </p:spPr>
      </p:pic>
      <p:pic>
        <p:nvPicPr>
          <p:cNvPr id="65" name="object 65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0548584" y="6346697"/>
            <a:ext cx="248040" cy="210642"/>
          </a:xfrm>
          <a:prstGeom prst="rect">
            <a:avLst/>
          </a:prstGeom>
        </p:spPr>
      </p:pic>
      <p:sp>
        <p:nvSpPr>
          <p:cNvPr id="67" name="object 67"/>
          <p:cNvSpPr txBox="1">
            <a:spLocks noGrp="1"/>
          </p:cNvSpPr>
          <p:nvPr>
            <p:ph type="ftr" sz="quarter" idx="5"/>
          </p:nvPr>
        </p:nvSpPr>
        <p:spPr>
          <a:xfrm>
            <a:off x="10672604" y="10516982"/>
            <a:ext cx="6046532" cy="675826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grpSp>
        <p:nvGrpSpPr>
          <p:cNvPr id="100" name="object 43">
            <a:extLst>
              <a:ext uri="{FF2B5EF4-FFF2-40B4-BE49-F238E27FC236}">
                <a16:creationId xmlns:a16="http://schemas.microsoft.com/office/drawing/2014/main" id="{9F6096AB-9A6C-FCA0-815B-DC3F897F34FE}"/>
              </a:ext>
            </a:extLst>
          </p:cNvPr>
          <p:cNvGrpSpPr/>
          <p:nvPr/>
        </p:nvGrpSpPr>
        <p:grpSpPr>
          <a:xfrm>
            <a:off x="10893256" y="3996942"/>
            <a:ext cx="7745095" cy="1863089"/>
            <a:chOff x="11016629" y="3765036"/>
            <a:chExt cx="7745095" cy="1863089"/>
          </a:xfrm>
        </p:grpSpPr>
        <p:sp>
          <p:nvSpPr>
            <p:cNvPr id="101" name="object 44">
              <a:extLst>
                <a:ext uri="{FF2B5EF4-FFF2-40B4-BE49-F238E27FC236}">
                  <a16:creationId xmlns:a16="http://schemas.microsoft.com/office/drawing/2014/main" id="{336E9887-E8A2-CCBC-9A07-E9E4465F93B7}"/>
                </a:ext>
              </a:extLst>
            </p:cNvPr>
            <p:cNvSpPr/>
            <p:nvPr/>
          </p:nvSpPr>
          <p:spPr>
            <a:xfrm>
              <a:off x="11319206" y="3765036"/>
              <a:ext cx="7139940" cy="576580"/>
            </a:xfrm>
            <a:custGeom>
              <a:avLst/>
              <a:gdLst/>
              <a:ahLst/>
              <a:cxnLst/>
              <a:rect l="l" t="t" r="r" b="b"/>
              <a:pathLst>
                <a:path w="7139940" h="576579">
                  <a:moveTo>
                    <a:pt x="7013943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450865"/>
                  </a:lnTo>
                  <a:lnTo>
                    <a:pt x="9914" y="499653"/>
                  </a:lnTo>
                  <a:lnTo>
                    <a:pt x="36909" y="539606"/>
                  </a:lnTo>
                  <a:lnTo>
                    <a:pt x="76862" y="566601"/>
                  </a:lnTo>
                  <a:lnTo>
                    <a:pt x="125650" y="576516"/>
                  </a:lnTo>
                  <a:lnTo>
                    <a:pt x="7013943" y="576516"/>
                  </a:lnTo>
                  <a:lnTo>
                    <a:pt x="7062731" y="566601"/>
                  </a:lnTo>
                  <a:lnTo>
                    <a:pt x="7102684" y="539606"/>
                  </a:lnTo>
                  <a:lnTo>
                    <a:pt x="7129679" y="499653"/>
                  </a:lnTo>
                  <a:lnTo>
                    <a:pt x="7139594" y="450865"/>
                  </a:lnTo>
                  <a:lnTo>
                    <a:pt x="7139594" y="125650"/>
                  </a:lnTo>
                  <a:lnTo>
                    <a:pt x="7129679" y="76862"/>
                  </a:lnTo>
                  <a:lnTo>
                    <a:pt x="7102684" y="36909"/>
                  </a:lnTo>
                  <a:lnTo>
                    <a:pt x="7062731" y="9914"/>
                  </a:lnTo>
                  <a:lnTo>
                    <a:pt x="7013943" y="0"/>
                  </a:lnTo>
                  <a:close/>
                </a:path>
              </a:pathLst>
            </a:custGeom>
            <a:solidFill>
              <a:srgbClr val="B8BC6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45">
              <a:extLst>
                <a:ext uri="{FF2B5EF4-FFF2-40B4-BE49-F238E27FC236}">
                  <a16:creationId xmlns:a16="http://schemas.microsoft.com/office/drawing/2014/main" id="{2A315D52-6D13-CFE3-2DE7-A27DBB79EAF4}"/>
                </a:ext>
              </a:extLst>
            </p:cNvPr>
            <p:cNvSpPr/>
            <p:nvPr/>
          </p:nvSpPr>
          <p:spPr>
            <a:xfrm>
              <a:off x="11016629" y="3986769"/>
              <a:ext cx="7745095" cy="1641475"/>
            </a:xfrm>
            <a:custGeom>
              <a:avLst/>
              <a:gdLst/>
              <a:ahLst/>
              <a:cxnLst/>
              <a:rect l="l" t="t" r="r" b="b"/>
              <a:pathLst>
                <a:path w="7745094" h="1641475">
                  <a:moveTo>
                    <a:pt x="7619097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1515199"/>
                  </a:lnTo>
                  <a:lnTo>
                    <a:pt x="9914" y="1563987"/>
                  </a:lnTo>
                  <a:lnTo>
                    <a:pt x="36909" y="1603940"/>
                  </a:lnTo>
                  <a:lnTo>
                    <a:pt x="76862" y="1630935"/>
                  </a:lnTo>
                  <a:lnTo>
                    <a:pt x="125650" y="1640850"/>
                  </a:lnTo>
                  <a:lnTo>
                    <a:pt x="7619097" y="1640850"/>
                  </a:lnTo>
                  <a:lnTo>
                    <a:pt x="7667885" y="1630935"/>
                  </a:lnTo>
                  <a:lnTo>
                    <a:pt x="7707838" y="1603940"/>
                  </a:lnTo>
                  <a:lnTo>
                    <a:pt x="7734833" y="1563987"/>
                  </a:lnTo>
                  <a:lnTo>
                    <a:pt x="7744748" y="1515199"/>
                  </a:lnTo>
                  <a:lnTo>
                    <a:pt x="7744748" y="125650"/>
                  </a:lnTo>
                  <a:lnTo>
                    <a:pt x="7734833" y="76862"/>
                  </a:lnTo>
                  <a:lnTo>
                    <a:pt x="7707838" y="36909"/>
                  </a:lnTo>
                  <a:lnTo>
                    <a:pt x="7667885" y="9914"/>
                  </a:lnTo>
                  <a:lnTo>
                    <a:pt x="7619097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46">
              <a:extLst>
                <a:ext uri="{FF2B5EF4-FFF2-40B4-BE49-F238E27FC236}">
                  <a16:creationId xmlns:a16="http://schemas.microsoft.com/office/drawing/2014/main" id="{D410232F-2FE1-F37C-8406-2B6B1DED2806}"/>
                </a:ext>
              </a:extLst>
            </p:cNvPr>
            <p:cNvSpPr/>
            <p:nvPr/>
          </p:nvSpPr>
          <p:spPr>
            <a:xfrm>
              <a:off x="11482863" y="3765036"/>
              <a:ext cx="6823709" cy="576580"/>
            </a:xfrm>
            <a:custGeom>
              <a:avLst/>
              <a:gdLst/>
              <a:ahLst/>
              <a:cxnLst/>
              <a:rect l="l" t="t" r="r" b="b"/>
              <a:pathLst>
                <a:path w="6823709" h="576579">
                  <a:moveTo>
                    <a:pt x="6823310" y="0"/>
                  </a:moveTo>
                  <a:lnTo>
                    <a:pt x="22365" y="0"/>
                  </a:lnTo>
                  <a:lnTo>
                    <a:pt x="13680" y="1766"/>
                  </a:lnTo>
                  <a:lnTo>
                    <a:pt x="6569" y="6574"/>
                  </a:lnTo>
                  <a:lnTo>
                    <a:pt x="1764" y="13689"/>
                  </a:lnTo>
                  <a:lnTo>
                    <a:pt x="0" y="22376"/>
                  </a:lnTo>
                  <a:lnTo>
                    <a:pt x="104708" y="450865"/>
                  </a:lnTo>
                  <a:lnTo>
                    <a:pt x="114623" y="499653"/>
                  </a:lnTo>
                  <a:lnTo>
                    <a:pt x="141618" y="539606"/>
                  </a:lnTo>
                  <a:lnTo>
                    <a:pt x="181571" y="566601"/>
                  </a:lnTo>
                  <a:lnTo>
                    <a:pt x="230359" y="576516"/>
                  </a:lnTo>
                  <a:lnTo>
                    <a:pt x="6592951" y="576516"/>
                  </a:lnTo>
                  <a:lnTo>
                    <a:pt x="6641738" y="566601"/>
                  </a:lnTo>
                  <a:lnTo>
                    <a:pt x="6681691" y="539606"/>
                  </a:lnTo>
                  <a:lnTo>
                    <a:pt x="6708687" y="499653"/>
                  </a:lnTo>
                  <a:lnTo>
                    <a:pt x="6718601" y="450865"/>
                  </a:lnTo>
                  <a:lnTo>
                    <a:pt x="682331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4" name="object 47">
            <a:extLst>
              <a:ext uri="{FF2B5EF4-FFF2-40B4-BE49-F238E27FC236}">
                <a16:creationId xmlns:a16="http://schemas.microsoft.com/office/drawing/2014/main" id="{C7F6074A-7C52-7A46-6063-B0432937DA3F}"/>
              </a:ext>
            </a:extLst>
          </p:cNvPr>
          <p:cNvSpPr txBox="1"/>
          <p:nvPr/>
        </p:nvSpPr>
        <p:spPr>
          <a:xfrm>
            <a:off x="10894112" y="6270868"/>
            <a:ext cx="8743721" cy="185884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r>
              <a:rPr lang="es-CO" sz="2000" dirty="0">
                <a:solidFill>
                  <a:schemeClr val="bg1">
                    <a:lumMod val="50000"/>
                  </a:schemeClr>
                </a:solidFill>
              </a:rPr>
              <a:t>Presupuesto de la iniciativa o lista de costos y gastos, estructurado o desglosado en monto de i) bienes y servicios, </a:t>
            </a:r>
            <a:r>
              <a:rPr lang="es-CO" sz="2000" dirty="0" err="1">
                <a:solidFill>
                  <a:schemeClr val="bg1">
                    <a:lumMod val="50000"/>
                  </a:schemeClr>
                </a:solidFill>
              </a:rPr>
              <a:t>ii</a:t>
            </a:r>
            <a:r>
              <a:rPr lang="es-CO" sz="2000" dirty="0">
                <a:solidFill>
                  <a:schemeClr val="bg1">
                    <a:lumMod val="50000"/>
                  </a:schemeClr>
                </a:solidFill>
              </a:rPr>
              <a:t>) mano de obra y </a:t>
            </a:r>
            <a:r>
              <a:rPr lang="es-CO" sz="2000" dirty="0" err="1">
                <a:solidFill>
                  <a:schemeClr val="bg1">
                    <a:lumMod val="50000"/>
                  </a:schemeClr>
                </a:solidFill>
              </a:rPr>
              <a:t>iii</a:t>
            </a:r>
            <a:r>
              <a:rPr lang="es-CO" sz="2000" dirty="0">
                <a:solidFill>
                  <a:schemeClr val="bg1">
                    <a:lumMod val="50000"/>
                  </a:schemeClr>
                </a:solidFill>
              </a:rPr>
              <a:t>) gastos administrativos. Anexar las cotizaciones o </a:t>
            </a:r>
            <a:r>
              <a:rPr lang="es-CO" sz="2000" dirty="0">
                <a:solidFill>
                  <a:schemeClr val="bg1">
                    <a:lumMod val="50000"/>
                  </a:schemeClr>
                </a:solidFill>
                <a:latin typeface="Amasis MT Pro" panose="020F0502020204030204" pitchFamily="18" charset="0"/>
              </a:rPr>
              <a:t>propuestas</a:t>
            </a:r>
            <a:r>
              <a:rPr lang="es-CO" sz="2000" dirty="0">
                <a:solidFill>
                  <a:schemeClr val="bg1">
                    <a:lumMod val="50000"/>
                  </a:schemeClr>
                </a:solidFill>
              </a:rPr>
              <a:t> económicas que soporten el presupuesto desglosado de la iniciativa. Anexar las especificaciones o fichas técnicas de los suministros, </a:t>
            </a:r>
            <a:r>
              <a:rPr lang="es-CO" sz="2000" dirty="0">
                <a:solidFill>
                  <a:schemeClr val="bg1">
                    <a:lumMod val="50000"/>
                  </a:schemeClr>
                </a:solidFill>
                <a:latin typeface="Arial MT"/>
              </a:rPr>
              <a:t>elementos</a:t>
            </a:r>
            <a:r>
              <a:rPr lang="es-CO" sz="2000" dirty="0">
                <a:solidFill>
                  <a:schemeClr val="bg1">
                    <a:lumMod val="50000"/>
                  </a:schemeClr>
                </a:solidFill>
              </a:rPr>
              <a:t>, herramientas y/o equipos a adquirir.</a:t>
            </a:r>
            <a:endParaRPr sz="2400" dirty="0">
              <a:solidFill>
                <a:schemeClr val="bg1">
                  <a:lumMod val="50000"/>
                </a:schemeClr>
              </a:solidFill>
              <a:latin typeface="Arial MT"/>
              <a:cs typeface="Arial MT"/>
            </a:endParaRPr>
          </a:p>
        </p:txBody>
      </p:sp>
      <p:grpSp>
        <p:nvGrpSpPr>
          <p:cNvPr id="105" name="object 49">
            <a:extLst>
              <a:ext uri="{FF2B5EF4-FFF2-40B4-BE49-F238E27FC236}">
                <a16:creationId xmlns:a16="http://schemas.microsoft.com/office/drawing/2014/main" id="{0582A029-0DB9-B8F3-7ABF-C727298558C0}"/>
              </a:ext>
            </a:extLst>
          </p:cNvPr>
          <p:cNvGrpSpPr/>
          <p:nvPr/>
        </p:nvGrpSpPr>
        <p:grpSpPr>
          <a:xfrm>
            <a:off x="11920438" y="4696872"/>
            <a:ext cx="1082675" cy="1082675"/>
            <a:chOff x="12043811" y="4464966"/>
            <a:chExt cx="1082675" cy="1082675"/>
          </a:xfrm>
        </p:grpSpPr>
        <p:sp>
          <p:nvSpPr>
            <p:cNvPr id="106" name="object 50">
              <a:extLst>
                <a:ext uri="{FF2B5EF4-FFF2-40B4-BE49-F238E27FC236}">
                  <a16:creationId xmlns:a16="http://schemas.microsoft.com/office/drawing/2014/main" id="{4369915B-CF22-6324-2EEE-4C21FA437194}"/>
                </a:ext>
              </a:extLst>
            </p:cNvPr>
            <p:cNvSpPr/>
            <p:nvPr/>
          </p:nvSpPr>
          <p:spPr>
            <a:xfrm>
              <a:off x="12043811" y="4464966"/>
              <a:ext cx="1082675" cy="1082675"/>
            </a:xfrm>
            <a:custGeom>
              <a:avLst/>
              <a:gdLst/>
              <a:ahLst/>
              <a:cxnLst/>
              <a:rect l="l" t="t" r="r" b="b"/>
              <a:pathLst>
                <a:path w="1082675" h="1082675">
                  <a:moveTo>
                    <a:pt x="541281" y="0"/>
                  </a:moveTo>
                  <a:lnTo>
                    <a:pt x="494577" y="1986"/>
                  </a:lnTo>
                  <a:lnTo>
                    <a:pt x="448976" y="7839"/>
                  </a:lnTo>
                  <a:lnTo>
                    <a:pt x="404641" y="17394"/>
                  </a:lnTo>
                  <a:lnTo>
                    <a:pt x="361734" y="30490"/>
                  </a:lnTo>
                  <a:lnTo>
                    <a:pt x="320418" y="46964"/>
                  </a:lnTo>
                  <a:lnTo>
                    <a:pt x="280855" y="66653"/>
                  </a:lnTo>
                  <a:lnTo>
                    <a:pt x="243208" y="89395"/>
                  </a:lnTo>
                  <a:lnTo>
                    <a:pt x="207639" y="115028"/>
                  </a:lnTo>
                  <a:lnTo>
                    <a:pt x="174310" y="143389"/>
                  </a:lnTo>
                  <a:lnTo>
                    <a:pt x="143384" y="174316"/>
                  </a:lnTo>
                  <a:lnTo>
                    <a:pt x="115024" y="207645"/>
                  </a:lnTo>
                  <a:lnTo>
                    <a:pt x="89392" y="243215"/>
                  </a:lnTo>
                  <a:lnTo>
                    <a:pt x="66651" y="280863"/>
                  </a:lnTo>
                  <a:lnTo>
                    <a:pt x="46962" y="320427"/>
                  </a:lnTo>
                  <a:lnTo>
                    <a:pt x="30489" y="361744"/>
                  </a:lnTo>
                  <a:lnTo>
                    <a:pt x="17393" y="404651"/>
                  </a:lnTo>
                  <a:lnTo>
                    <a:pt x="7838" y="448987"/>
                  </a:lnTo>
                  <a:lnTo>
                    <a:pt x="1986" y="494588"/>
                  </a:lnTo>
                  <a:lnTo>
                    <a:pt x="0" y="541292"/>
                  </a:lnTo>
                  <a:lnTo>
                    <a:pt x="1986" y="587996"/>
                  </a:lnTo>
                  <a:lnTo>
                    <a:pt x="7838" y="633597"/>
                  </a:lnTo>
                  <a:lnTo>
                    <a:pt x="17393" y="677933"/>
                  </a:lnTo>
                  <a:lnTo>
                    <a:pt x="30489" y="720840"/>
                  </a:lnTo>
                  <a:lnTo>
                    <a:pt x="46962" y="762157"/>
                  </a:lnTo>
                  <a:lnTo>
                    <a:pt x="66651" y="801721"/>
                  </a:lnTo>
                  <a:lnTo>
                    <a:pt x="89392" y="839369"/>
                  </a:lnTo>
                  <a:lnTo>
                    <a:pt x="115024" y="874939"/>
                  </a:lnTo>
                  <a:lnTo>
                    <a:pt x="143384" y="908268"/>
                  </a:lnTo>
                  <a:lnTo>
                    <a:pt x="174310" y="939195"/>
                  </a:lnTo>
                  <a:lnTo>
                    <a:pt x="207639" y="967556"/>
                  </a:lnTo>
                  <a:lnTo>
                    <a:pt x="243208" y="993188"/>
                  </a:lnTo>
                  <a:lnTo>
                    <a:pt x="280855" y="1015931"/>
                  </a:lnTo>
                  <a:lnTo>
                    <a:pt x="320418" y="1035620"/>
                  </a:lnTo>
                  <a:lnTo>
                    <a:pt x="361734" y="1052094"/>
                  </a:lnTo>
                  <a:lnTo>
                    <a:pt x="404641" y="1065190"/>
                  </a:lnTo>
                  <a:lnTo>
                    <a:pt x="448976" y="1074745"/>
                  </a:lnTo>
                  <a:lnTo>
                    <a:pt x="494577" y="1080597"/>
                  </a:lnTo>
                  <a:lnTo>
                    <a:pt x="541281" y="1082584"/>
                  </a:lnTo>
                  <a:lnTo>
                    <a:pt x="587986" y="1080597"/>
                  </a:lnTo>
                  <a:lnTo>
                    <a:pt x="633587" y="1074745"/>
                  </a:lnTo>
                  <a:lnTo>
                    <a:pt x="677922" y="1065190"/>
                  </a:lnTo>
                  <a:lnTo>
                    <a:pt x="720830" y="1052094"/>
                  </a:lnTo>
                  <a:lnTo>
                    <a:pt x="762146" y="1035620"/>
                  </a:lnTo>
                  <a:lnTo>
                    <a:pt x="801710" y="1015931"/>
                  </a:lnTo>
                  <a:lnTo>
                    <a:pt x="839358" y="993188"/>
                  </a:lnTo>
                  <a:lnTo>
                    <a:pt x="874928" y="967556"/>
                  </a:lnTo>
                  <a:lnTo>
                    <a:pt x="908258" y="939195"/>
                  </a:lnTo>
                  <a:lnTo>
                    <a:pt x="939184" y="908268"/>
                  </a:lnTo>
                  <a:lnTo>
                    <a:pt x="967545" y="874939"/>
                  </a:lnTo>
                  <a:lnTo>
                    <a:pt x="993178" y="839369"/>
                  </a:lnTo>
                  <a:lnTo>
                    <a:pt x="1015920" y="801721"/>
                  </a:lnTo>
                  <a:lnTo>
                    <a:pt x="1035610" y="762157"/>
                  </a:lnTo>
                  <a:lnTo>
                    <a:pt x="1052083" y="720840"/>
                  </a:lnTo>
                  <a:lnTo>
                    <a:pt x="1065179" y="677933"/>
                  </a:lnTo>
                  <a:lnTo>
                    <a:pt x="1074735" y="633597"/>
                  </a:lnTo>
                  <a:lnTo>
                    <a:pt x="1080587" y="587996"/>
                  </a:lnTo>
                  <a:lnTo>
                    <a:pt x="1082574" y="541292"/>
                  </a:lnTo>
                  <a:lnTo>
                    <a:pt x="1080587" y="494588"/>
                  </a:lnTo>
                  <a:lnTo>
                    <a:pt x="1074735" y="448987"/>
                  </a:lnTo>
                  <a:lnTo>
                    <a:pt x="1065179" y="404651"/>
                  </a:lnTo>
                  <a:lnTo>
                    <a:pt x="1052083" y="361744"/>
                  </a:lnTo>
                  <a:lnTo>
                    <a:pt x="1035610" y="320427"/>
                  </a:lnTo>
                  <a:lnTo>
                    <a:pt x="1015920" y="280863"/>
                  </a:lnTo>
                  <a:lnTo>
                    <a:pt x="993178" y="243215"/>
                  </a:lnTo>
                  <a:lnTo>
                    <a:pt x="967545" y="207645"/>
                  </a:lnTo>
                  <a:lnTo>
                    <a:pt x="939184" y="174316"/>
                  </a:lnTo>
                  <a:lnTo>
                    <a:pt x="908258" y="143389"/>
                  </a:lnTo>
                  <a:lnTo>
                    <a:pt x="874928" y="115028"/>
                  </a:lnTo>
                  <a:lnTo>
                    <a:pt x="839358" y="89395"/>
                  </a:lnTo>
                  <a:lnTo>
                    <a:pt x="801710" y="66653"/>
                  </a:lnTo>
                  <a:lnTo>
                    <a:pt x="762146" y="46964"/>
                  </a:lnTo>
                  <a:lnTo>
                    <a:pt x="720830" y="30490"/>
                  </a:lnTo>
                  <a:lnTo>
                    <a:pt x="677922" y="17394"/>
                  </a:lnTo>
                  <a:lnTo>
                    <a:pt x="633587" y="7839"/>
                  </a:lnTo>
                  <a:lnTo>
                    <a:pt x="587986" y="1986"/>
                  </a:lnTo>
                  <a:lnTo>
                    <a:pt x="54128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51">
              <a:extLst>
                <a:ext uri="{FF2B5EF4-FFF2-40B4-BE49-F238E27FC236}">
                  <a16:creationId xmlns:a16="http://schemas.microsoft.com/office/drawing/2014/main" id="{BBD2930E-54F0-22C3-226A-FCE8BA7EF652}"/>
                </a:ext>
              </a:extLst>
            </p:cNvPr>
            <p:cNvSpPr/>
            <p:nvPr/>
          </p:nvSpPr>
          <p:spPr>
            <a:xfrm>
              <a:off x="12287885" y="4655546"/>
              <a:ext cx="612775" cy="750570"/>
            </a:xfrm>
            <a:custGeom>
              <a:avLst/>
              <a:gdLst/>
              <a:ahLst/>
              <a:cxnLst/>
              <a:rect l="l" t="t" r="r" b="b"/>
              <a:pathLst>
                <a:path w="612775" h="750570">
                  <a:moveTo>
                    <a:pt x="458343" y="348627"/>
                  </a:moveTo>
                  <a:lnTo>
                    <a:pt x="449072" y="337197"/>
                  </a:lnTo>
                  <a:lnTo>
                    <a:pt x="293420" y="337197"/>
                  </a:lnTo>
                  <a:lnTo>
                    <a:pt x="293420" y="177101"/>
                  </a:lnTo>
                  <a:lnTo>
                    <a:pt x="247167" y="181648"/>
                  </a:lnTo>
                  <a:lnTo>
                    <a:pt x="207187" y="196075"/>
                  </a:lnTo>
                  <a:lnTo>
                    <a:pt x="174142" y="219252"/>
                  </a:lnTo>
                  <a:lnTo>
                    <a:pt x="148742" y="250024"/>
                  </a:lnTo>
                  <a:lnTo>
                    <a:pt x="131673" y="287248"/>
                  </a:lnTo>
                  <a:lnTo>
                    <a:pt x="123609" y="329780"/>
                  </a:lnTo>
                  <a:lnTo>
                    <a:pt x="125234" y="376466"/>
                  </a:lnTo>
                  <a:lnTo>
                    <a:pt x="137299" y="418325"/>
                  </a:lnTo>
                  <a:lnTo>
                    <a:pt x="159423" y="452628"/>
                  </a:lnTo>
                  <a:lnTo>
                    <a:pt x="189407" y="479094"/>
                  </a:lnTo>
                  <a:lnTo>
                    <a:pt x="225107" y="497471"/>
                  </a:lnTo>
                  <a:lnTo>
                    <a:pt x="264325" y="507492"/>
                  </a:lnTo>
                  <a:lnTo>
                    <a:pt x="304901" y="508914"/>
                  </a:lnTo>
                  <a:lnTo>
                    <a:pt x="344665" y="501472"/>
                  </a:lnTo>
                  <a:lnTo>
                    <a:pt x="381444" y="484886"/>
                  </a:lnTo>
                  <a:lnTo>
                    <a:pt x="413054" y="458927"/>
                  </a:lnTo>
                  <a:lnTo>
                    <a:pt x="437337" y="423303"/>
                  </a:lnTo>
                  <a:lnTo>
                    <a:pt x="454850" y="374853"/>
                  </a:lnTo>
                  <a:lnTo>
                    <a:pt x="458343" y="348627"/>
                  </a:lnTo>
                  <a:close/>
                </a:path>
                <a:path w="612775" h="750570">
                  <a:moveTo>
                    <a:pt x="612432" y="319874"/>
                  </a:moveTo>
                  <a:lnTo>
                    <a:pt x="611873" y="260108"/>
                  </a:lnTo>
                  <a:lnTo>
                    <a:pt x="610412" y="203250"/>
                  </a:lnTo>
                  <a:lnTo>
                    <a:pt x="608228" y="154432"/>
                  </a:lnTo>
                  <a:lnTo>
                    <a:pt x="605053" y="110045"/>
                  </a:lnTo>
                  <a:lnTo>
                    <a:pt x="581964" y="41732"/>
                  </a:lnTo>
                  <a:lnTo>
                    <a:pt x="537057" y="13131"/>
                  </a:lnTo>
                  <a:lnTo>
                    <a:pt x="537057" y="422033"/>
                  </a:lnTo>
                  <a:lnTo>
                    <a:pt x="536549" y="474891"/>
                  </a:lnTo>
                  <a:lnTo>
                    <a:pt x="534238" y="513715"/>
                  </a:lnTo>
                  <a:lnTo>
                    <a:pt x="496836" y="545680"/>
                  </a:lnTo>
                  <a:lnTo>
                    <a:pt x="458038" y="551243"/>
                  </a:lnTo>
                  <a:lnTo>
                    <a:pt x="439166" y="549935"/>
                  </a:lnTo>
                  <a:lnTo>
                    <a:pt x="418211" y="546950"/>
                  </a:lnTo>
                  <a:lnTo>
                    <a:pt x="399923" y="546950"/>
                  </a:lnTo>
                  <a:lnTo>
                    <a:pt x="391629" y="554951"/>
                  </a:lnTo>
                  <a:lnTo>
                    <a:pt x="394779" y="577900"/>
                  </a:lnTo>
                  <a:lnTo>
                    <a:pt x="401205" y="609561"/>
                  </a:lnTo>
                  <a:lnTo>
                    <a:pt x="401231" y="641426"/>
                  </a:lnTo>
                  <a:lnTo>
                    <a:pt x="385203" y="665022"/>
                  </a:lnTo>
                  <a:lnTo>
                    <a:pt x="356311" y="671487"/>
                  </a:lnTo>
                  <a:lnTo>
                    <a:pt x="303212" y="675424"/>
                  </a:lnTo>
                  <a:lnTo>
                    <a:pt x="238137" y="676821"/>
                  </a:lnTo>
                  <a:lnTo>
                    <a:pt x="173393" y="675665"/>
                  </a:lnTo>
                  <a:lnTo>
                    <a:pt x="121234" y="671944"/>
                  </a:lnTo>
                  <a:lnTo>
                    <a:pt x="84023" y="656717"/>
                  </a:lnTo>
                  <a:lnTo>
                    <a:pt x="75323" y="126631"/>
                  </a:lnTo>
                  <a:lnTo>
                    <a:pt x="75184" y="110045"/>
                  </a:lnTo>
                  <a:lnTo>
                    <a:pt x="93294" y="79260"/>
                  </a:lnTo>
                  <a:lnTo>
                    <a:pt x="512876" y="79260"/>
                  </a:lnTo>
                  <a:lnTo>
                    <a:pt x="527024" y="92976"/>
                  </a:lnTo>
                  <a:lnTo>
                    <a:pt x="528993" y="97193"/>
                  </a:lnTo>
                  <a:lnTo>
                    <a:pt x="529107" y="110045"/>
                  </a:lnTo>
                  <a:lnTo>
                    <a:pt x="529170" y="116395"/>
                  </a:lnTo>
                  <a:lnTo>
                    <a:pt x="529259" y="126631"/>
                  </a:lnTo>
                  <a:lnTo>
                    <a:pt x="530593" y="172783"/>
                  </a:lnTo>
                  <a:lnTo>
                    <a:pt x="532523" y="230517"/>
                  </a:lnTo>
                  <a:lnTo>
                    <a:pt x="534568" y="294716"/>
                  </a:lnTo>
                  <a:lnTo>
                    <a:pt x="536232" y="360273"/>
                  </a:lnTo>
                  <a:lnTo>
                    <a:pt x="537057" y="422033"/>
                  </a:lnTo>
                  <a:lnTo>
                    <a:pt x="537057" y="13131"/>
                  </a:lnTo>
                  <a:lnTo>
                    <a:pt x="484771" y="4749"/>
                  </a:lnTo>
                  <a:lnTo>
                    <a:pt x="439572" y="2374"/>
                  </a:lnTo>
                  <a:lnTo>
                    <a:pt x="387527" y="787"/>
                  </a:lnTo>
                  <a:lnTo>
                    <a:pt x="331292" y="0"/>
                  </a:lnTo>
                  <a:lnTo>
                    <a:pt x="273545" y="0"/>
                  </a:lnTo>
                  <a:lnTo>
                    <a:pt x="217347" y="787"/>
                  </a:lnTo>
                  <a:lnTo>
                    <a:pt x="165239" y="2374"/>
                  </a:lnTo>
                  <a:lnTo>
                    <a:pt x="119951" y="4749"/>
                  </a:lnTo>
                  <a:lnTo>
                    <a:pt x="40817" y="21412"/>
                  </a:lnTo>
                  <a:lnTo>
                    <a:pt x="10922" y="72809"/>
                  </a:lnTo>
                  <a:lnTo>
                    <a:pt x="8432" y="116395"/>
                  </a:lnTo>
                  <a:lnTo>
                    <a:pt x="9194" y="152234"/>
                  </a:lnTo>
                  <a:lnTo>
                    <a:pt x="9245" y="154432"/>
                  </a:lnTo>
                  <a:lnTo>
                    <a:pt x="8305" y="200533"/>
                  </a:lnTo>
                  <a:lnTo>
                    <a:pt x="6845" y="249377"/>
                  </a:lnTo>
                  <a:lnTo>
                    <a:pt x="3302" y="352298"/>
                  </a:lnTo>
                  <a:lnTo>
                    <a:pt x="1689" y="404914"/>
                  </a:lnTo>
                  <a:lnTo>
                    <a:pt x="508" y="457301"/>
                  </a:lnTo>
                  <a:lnTo>
                    <a:pt x="0" y="508736"/>
                  </a:lnTo>
                  <a:lnTo>
                    <a:pt x="38" y="513715"/>
                  </a:lnTo>
                  <a:lnTo>
                    <a:pt x="165" y="528459"/>
                  </a:lnTo>
                  <a:lnTo>
                    <a:pt x="203" y="533400"/>
                  </a:lnTo>
                  <a:lnTo>
                    <a:pt x="304" y="545680"/>
                  </a:lnTo>
                  <a:lnTo>
                    <a:pt x="406" y="558469"/>
                  </a:lnTo>
                  <a:lnTo>
                    <a:pt x="1955" y="605751"/>
                  </a:lnTo>
                  <a:lnTo>
                    <a:pt x="4889" y="649871"/>
                  </a:lnTo>
                  <a:lnTo>
                    <a:pt x="16433" y="694588"/>
                  </a:lnTo>
                  <a:lnTo>
                    <a:pt x="75577" y="738873"/>
                  </a:lnTo>
                  <a:lnTo>
                    <a:pt x="120777" y="746391"/>
                  </a:lnTo>
                  <a:lnTo>
                    <a:pt x="121970" y="746391"/>
                  </a:lnTo>
                  <a:lnTo>
                    <a:pt x="164020" y="749033"/>
                  </a:lnTo>
                  <a:lnTo>
                    <a:pt x="219125" y="750316"/>
                  </a:lnTo>
                  <a:lnTo>
                    <a:pt x="279476" y="749604"/>
                  </a:lnTo>
                  <a:lnTo>
                    <a:pt x="339178" y="746391"/>
                  </a:lnTo>
                  <a:lnTo>
                    <a:pt x="392353" y="740156"/>
                  </a:lnTo>
                  <a:lnTo>
                    <a:pt x="433120" y="730402"/>
                  </a:lnTo>
                  <a:lnTo>
                    <a:pt x="487934" y="699084"/>
                  </a:lnTo>
                  <a:lnTo>
                    <a:pt x="521373" y="676821"/>
                  </a:lnTo>
                  <a:lnTo>
                    <a:pt x="560514" y="636955"/>
                  </a:lnTo>
                  <a:lnTo>
                    <a:pt x="580694" y="600468"/>
                  </a:lnTo>
                  <a:lnTo>
                    <a:pt x="596582" y="561682"/>
                  </a:lnTo>
                  <a:lnTo>
                    <a:pt x="599147" y="551243"/>
                  </a:lnTo>
                  <a:lnTo>
                    <a:pt x="604748" y="528459"/>
                  </a:lnTo>
                  <a:lnTo>
                    <a:pt x="608266" y="486803"/>
                  </a:lnTo>
                  <a:lnTo>
                    <a:pt x="610692" y="436181"/>
                  </a:lnTo>
                  <a:lnTo>
                    <a:pt x="612063" y="379552"/>
                  </a:lnTo>
                  <a:lnTo>
                    <a:pt x="612432" y="319874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8" name="object 52">
              <a:extLst>
                <a:ext uri="{FF2B5EF4-FFF2-40B4-BE49-F238E27FC236}">
                  <a16:creationId xmlns:a16="http://schemas.microsoft.com/office/drawing/2014/main" id="{3DADC7AF-28B0-ED81-76F5-56061E526E65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607643" y="4797111"/>
              <a:ext cx="178238" cy="168947"/>
            </a:xfrm>
            <a:prstGeom prst="rect">
              <a:avLst/>
            </a:prstGeom>
          </p:spPr>
        </p:pic>
      </p:grpSp>
      <p:sp>
        <p:nvSpPr>
          <p:cNvPr id="110" name="object 36">
            <a:extLst>
              <a:ext uri="{FF2B5EF4-FFF2-40B4-BE49-F238E27FC236}">
                <a16:creationId xmlns:a16="http://schemas.microsoft.com/office/drawing/2014/main" id="{856AF484-A461-7A2E-3711-6BEFA0348B6A}"/>
              </a:ext>
            </a:extLst>
          </p:cNvPr>
          <p:cNvSpPr txBox="1"/>
          <p:nvPr/>
        </p:nvSpPr>
        <p:spPr>
          <a:xfrm>
            <a:off x="13322871" y="4929928"/>
            <a:ext cx="4165323" cy="46871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950" b="1" spc="65" dirty="0">
                <a:solidFill>
                  <a:srgbClr val="FFFFFF"/>
                </a:solidFill>
                <a:latin typeface="Arial MT"/>
                <a:cs typeface="Arial MT"/>
              </a:rPr>
              <a:t>Documentos</a:t>
            </a:r>
            <a:r>
              <a:rPr sz="2950" b="1" spc="-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es-CO" sz="2950" b="1" spc="-10" dirty="0">
                <a:solidFill>
                  <a:srgbClr val="FFFFFF"/>
                </a:solidFill>
                <a:latin typeface="Arial MT"/>
                <a:cs typeface="Arial MT"/>
              </a:rPr>
              <a:t>técnicos</a:t>
            </a:r>
            <a:endParaRPr sz="2950" b="1" dirty="0">
              <a:latin typeface="Arial MT"/>
              <a:cs typeface="Arial MT"/>
            </a:endParaRPr>
          </a:p>
        </p:txBody>
      </p:sp>
      <p:grpSp>
        <p:nvGrpSpPr>
          <p:cNvPr id="111" name="object 33">
            <a:extLst>
              <a:ext uri="{FF2B5EF4-FFF2-40B4-BE49-F238E27FC236}">
                <a16:creationId xmlns:a16="http://schemas.microsoft.com/office/drawing/2014/main" id="{48B99B4A-119E-CE15-171E-3007CEF86A35}"/>
              </a:ext>
            </a:extLst>
          </p:cNvPr>
          <p:cNvGrpSpPr/>
          <p:nvPr/>
        </p:nvGrpSpPr>
        <p:grpSpPr>
          <a:xfrm>
            <a:off x="550701" y="2236087"/>
            <a:ext cx="9125981" cy="1195195"/>
            <a:chOff x="1282421" y="3765036"/>
            <a:chExt cx="7745095" cy="1863089"/>
          </a:xfrm>
        </p:grpSpPr>
        <p:sp>
          <p:nvSpPr>
            <p:cNvPr id="112" name="object 34">
              <a:extLst>
                <a:ext uri="{FF2B5EF4-FFF2-40B4-BE49-F238E27FC236}">
                  <a16:creationId xmlns:a16="http://schemas.microsoft.com/office/drawing/2014/main" id="{B1EDF2BB-2439-9889-6635-56E440CB0E51}"/>
                </a:ext>
              </a:extLst>
            </p:cNvPr>
            <p:cNvSpPr/>
            <p:nvPr/>
          </p:nvSpPr>
          <p:spPr>
            <a:xfrm>
              <a:off x="1584997" y="3765036"/>
              <a:ext cx="7139940" cy="576580"/>
            </a:xfrm>
            <a:custGeom>
              <a:avLst/>
              <a:gdLst/>
              <a:ahLst/>
              <a:cxnLst/>
              <a:rect l="l" t="t" r="r" b="b"/>
              <a:pathLst>
                <a:path w="7139940" h="576579">
                  <a:moveTo>
                    <a:pt x="7013943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450865"/>
                  </a:lnTo>
                  <a:lnTo>
                    <a:pt x="9914" y="499653"/>
                  </a:lnTo>
                  <a:lnTo>
                    <a:pt x="36909" y="539606"/>
                  </a:lnTo>
                  <a:lnTo>
                    <a:pt x="76862" y="566601"/>
                  </a:lnTo>
                  <a:lnTo>
                    <a:pt x="125650" y="576516"/>
                  </a:lnTo>
                  <a:lnTo>
                    <a:pt x="7013943" y="576516"/>
                  </a:lnTo>
                  <a:lnTo>
                    <a:pt x="7062731" y="566601"/>
                  </a:lnTo>
                  <a:lnTo>
                    <a:pt x="7102684" y="539606"/>
                  </a:lnTo>
                  <a:lnTo>
                    <a:pt x="7129679" y="499653"/>
                  </a:lnTo>
                  <a:lnTo>
                    <a:pt x="7139594" y="450865"/>
                  </a:lnTo>
                  <a:lnTo>
                    <a:pt x="7139594" y="125650"/>
                  </a:lnTo>
                  <a:lnTo>
                    <a:pt x="7129679" y="76862"/>
                  </a:lnTo>
                  <a:lnTo>
                    <a:pt x="7102684" y="36909"/>
                  </a:lnTo>
                  <a:lnTo>
                    <a:pt x="7062731" y="9914"/>
                  </a:lnTo>
                  <a:lnTo>
                    <a:pt x="7013943" y="0"/>
                  </a:lnTo>
                  <a:close/>
                </a:path>
              </a:pathLst>
            </a:custGeom>
            <a:solidFill>
              <a:srgbClr val="B8BC6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35">
              <a:extLst>
                <a:ext uri="{FF2B5EF4-FFF2-40B4-BE49-F238E27FC236}">
                  <a16:creationId xmlns:a16="http://schemas.microsoft.com/office/drawing/2014/main" id="{2E62E732-7047-DE03-CCED-ED14B02B16F7}"/>
                </a:ext>
              </a:extLst>
            </p:cNvPr>
            <p:cNvSpPr/>
            <p:nvPr/>
          </p:nvSpPr>
          <p:spPr>
            <a:xfrm>
              <a:off x="1282421" y="3986769"/>
              <a:ext cx="7745095" cy="1641475"/>
            </a:xfrm>
            <a:custGeom>
              <a:avLst/>
              <a:gdLst/>
              <a:ahLst/>
              <a:cxnLst/>
              <a:rect l="l" t="t" r="r" b="b"/>
              <a:pathLst>
                <a:path w="7745095" h="1641475">
                  <a:moveTo>
                    <a:pt x="7619097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1515199"/>
                  </a:lnTo>
                  <a:lnTo>
                    <a:pt x="9914" y="1563987"/>
                  </a:lnTo>
                  <a:lnTo>
                    <a:pt x="36909" y="1603940"/>
                  </a:lnTo>
                  <a:lnTo>
                    <a:pt x="76862" y="1630935"/>
                  </a:lnTo>
                  <a:lnTo>
                    <a:pt x="125650" y="1640850"/>
                  </a:lnTo>
                  <a:lnTo>
                    <a:pt x="7619097" y="1640850"/>
                  </a:lnTo>
                  <a:lnTo>
                    <a:pt x="7667885" y="1630935"/>
                  </a:lnTo>
                  <a:lnTo>
                    <a:pt x="7707838" y="1603940"/>
                  </a:lnTo>
                  <a:lnTo>
                    <a:pt x="7734833" y="1563987"/>
                  </a:lnTo>
                  <a:lnTo>
                    <a:pt x="7744748" y="1515199"/>
                  </a:lnTo>
                  <a:lnTo>
                    <a:pt x="7744748" y="125650"/>
                  </a:lnTo>
                  <a:lnTo>
                    <a:pt x="7734833" y="76862"/>
                  </a:lnTo>
                  <a:lnTo>
                    <a:pt x="7707838" y="36909"/>
                  </a:lnTo>
                  <a:lnTo>
                    <a:pt x="7667885" y="9914"/>
                  </a:lnTo>
                  <a:lnTo>
                    <a:pt x="7619097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5" name="object 37">
            <a:extLst>
              <a:ext uri="{FF2B5EF4-FFF2-40B4-BE49-F238E27FC236}">
                <a16:creationId xmlns:a16="http://schemas.microsoft.com/office/drawing/2014/main" id="{9ABC9426-2169-F35B-CED8-6B61AF6806E2}"/>
              </a:ext>
            </a:extLst>
          </p:cNvPr>
          <p:cNvGrpSpPr/>
          <p:nvPr/>
        </p:nvGrpSpPr>
        <p:grpSpPr>
          <a:xfrm>
            <a:off x="1761936" y="1943751"/>
            <a:ext cx="6446897" cy="1358881"/>
            <a:chOff x="1748655" y="3765036"/>
            <a:chExt cx="6823709" cy="1394869"/>
          </a:xfrm>
        </p:grpSpPr>
        <p:sp>
          <p:nvSpPr>
            <p:cNvPr id="116" name="object 38">
              <a:extLst>
                <a:ext uri="{FF2B5EF4-FFF2-40B4-BE49-F238E27FC236}">
                  <a16:creationId xmlns:a16="http://schemas.microsoft.com/office/drawing/2014/main" id="{BC8DF518-98E3-68CE-AFCD-D78F9EFF6A07}"/>
                </a:ext>
              </a:extLst>
            </p:cNvPr>
            <p:cNvSpPr/>
            <p:nvPr/>
          </p:nvSpPr>
          <p:spPr>
            <a:xfrm>
              <a:off x="1748655" y="3765036"/>
              <a:ext cx="6823709" cy="576580"/>
            </a:xfrm>
            <a:custGeom>
              <a:avLst/>
              <a:gdLst/>
              <a:ahLst/>
              <a:cxnLst/>
              <a:rect l="l" t="t" r="r" b="b"/>
              <a:pathLst>
                <a:path w="6823709" h="576579">
                  <a:moveTo>
                    <a:pt x="6823310" y="0"/>
                  </a:moveTo>
                  <a:lnTo>
                    <a:pt x="22365" y="0"/>
                  </a:lnTo>
                  <a:lnTo>
                    <a:pt x="13680" y="1766"/>
                  </a:lnTo>
                  <a:lnTo>
                    <a:pt x="6569" y="6574"/>
                  </a:lnTo>
                  <a:lnTo>
                    <a:pt x="1764" y="13689"/>
                  </a:lnTo>
                  <a:lnTo>
                    <a:pt x="0" y="22376"/>
                  </a:lnTo>
                  <a:lnTo>
                    <a:pt x="104708" y="450865"/>
                  </a:lnTo>
                  <a:lnTo>
                    <a:pt x="114623" y="499653"/>
                  </a:lnTo>
                  <a:lnTo>
                    <a:pt x="141618" y="539606"/>
                  </a:lnTo>
                  <a:lnTo>
                    <a:pt x="181571" y="566601"/>
                  </a:lnTo>
                  <a:lnTo>
                    <a:pt x="230359" y="576516"/>
                  </a:lnTo>
                  <a:lnTo>
                    <a:pt x="6592951" y="576516"/>
                  </a:lnTo>
                  <a:lnTo>
                    <a:pt x="6641738" y="566601"/>
                  </a:lnTo>
                  <a:lnTo>
                    <a:pt x="6681691" y="539606"/>
                  </a:lnTo>
                  <a:lnTo>
                    <a:pt x="6708687" y="499653"/>
                  </a:lnTo>
                  <a:lnTo>
                    <a:pt x="6718601" y="450865"/>
                  </a:lnTo>
                  <a:lnTo>
                    <a:pt x="682331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" name="object 39">
              <a:extLst>
                <a:ext uri="{FF2B5EF4-FFF2-40B4-BE49-F238E27FC236}">
                  <a16:creationId xmlns:a16="http://schemas.microsoft.com/office/drawing/2014/main" id="{A97BAE72-52B2-1735-3904-559B97927808}"/>
                </a:ext>
              </a:extLst>
            </p:cNvPr>
            <p:cNvSpPr/>
            <p:nvPr/>
          </p:nvSpPr>
          <p:spPr>
            <a:xfrm>
              <a:off x="1962978" y="4077230"/>
              <a:ext cx="1082675" cy="1082675"/>
            </a:xfrm>
            <a:custGeom>
              <a:avLst/>
              <a:gdLst/>
              <a:ahLst/>
              <a:cxnLst/>
              <a:rect l="l" t="t" r="r" b="b"/>
              <a:pathLst>
                <a:path w="1082675" h="1082675">
                  <a:moveTo>
                    <a:pt x="541281" y="0"/>
                  </a:moveTo>
                  <a:lnTo>
                    <a:pt x="494577" y="1986"/>
                  </a:lnTo>
                  <a:lnTo>
                    <a:pt x="448976" y="7839"/>
                  </a:lnTo>
                  <a:lnTo>
                    <a:pt x="404641" y="17394"/>
                  </a:lnTo>
                  <a:lnTo>
                    <a:pt x="361734" y="30490"/>
                  </a:lnTo>
                  <a:lnTo>
                    <a:pt x="320418" y="46964"/>
                  </a:lnTo>
                  <a:lnTo>
                    <a:pt x="280855" y="66653"/>
                  </a:lnTo>
                  <a:lnTo>
                    <a:pt x="243208" y="89395"/>
                  </a:lnTo>
                  <a:lnTo>
                    <a:pt x="207639" y="115028"/>
                  </a:lnTo>
                  <a:lnTo>
                    <a:pt x="174310" y="143389"/>
                  </a:lnTo>
                  <a:lnTo>
                    <a:pt x="143384" y="174316"/>
                  </a:lnTo>
                  <a:lnTo>
                    <a:pt x="115024" y="207645"/>
                  </a:lnTo>
                  <a:lnTo>
                    <a:pt x="89392" y="243215"/>
                  </a:lnTo>
                  <a:lnTo>
                    <a:pt x="66651" y="280863"/>
                  </a:lnTo>
                  <a:lnTo>
                    <a:pt x="46962" y="320427"/>
                  </a:lnTo>
                  <a:lnTo>
                    <a:pt x="30489" y="361744"/>
                  </a:lnTo>
                  <a:lnTo>
                    <a:pt x="17393" y="404651"/>
                  </a:lnTo>
                  <a:lnTo>
                    <a:pt x="7838" y="448987"/>
                  </a:lnTo>
                  <a:lnTo>
                    <a:pt x="1986" y="494588"/>
                  </a:lnTo>
                  <a:lnTo>
                    <a:pt x="0" y="541292"/>
                  </a:lnTo>
                  <a:lnTo>
                    <a:pt x="1986" y="587996"/>
                  </a:lnTo>
                  <a:lnTo>
                    <a:pt x="7838" y="633597"/>
                  </a:lnTo>
                  <a:lnTo>
                    <a:pt x="17393" y="677933"/>
                  </a:lnTo>
                  <a:lnTo>
                    <a:pt x="30489" y="720840"/>
                  </a:lnTo>
                  <a:lnTo>
                    <a:pt x="46962" y="762157"/>
                  </a:lnTo>
                  <a:lnTo>
                    <a:pt x="66651" y="801721"/>
                  </a:lnTo>
                  <a:lnTo>
                    <a:pt x="89392" y="839369"/>
                  </a:lnTo>
                  <a:lnTo>
                    <a:pt x="115024" y="874939"/>
                  </a:lnTo>
                  <a:lnTo>
                    <a:pt x="143384" y="908268"/>
                  </a:lnTo>
                  <a:lnTo>
                    <a:pt x="174310" y="939195"/>
                  </a:lnTo>
                  <a:lnTo>
                    <a:pt x="207639" y="967556"/>
                  </a:lnTo>
                  <a:lnTo>
                    <a:pt x="243208" y="993188"/>
                  </a:lnTo>
                  <a:lnTo>
                    <a:pt x="280855" y="1015931"/>
                  </a:lnTo>
                  <a:lnTo>
                    <a:pt x="320418" y="1035620"/>
                  </a:lnTo>
                  <a:lnTo>
                    <a:pt x="361734" y="1052094"/>
                  </a:lnTo>
                  <a:lnTo>
                    <a:pt x="404641" y="1065190"/>
                  </a:lnTo>
                  <a:lnTo>
                    <a:pt x="448976" y="1074745"/>
                  </a:lnTo>
                  <a:lnTo>
                    <a:pt x="494577" y="1080597"/>
                  </a:lnTo>
                  <a:lnTo>
                    <a:pt x="541281" y="1082584"/>
                  </a:lnTo>
                  <a:lnTo>
                    <a:pt x="587986" y="1080597"/>
                  </a:lnTo>
                  <a:lnTo>
                    <a:pt x="633587" y="1074745"/>
                  </a:lnTo>
                  <a:lnTo>
                    <a:pt x="677922" y="1065190"/>
                  </a:lnTo>
                  <a:lnTo>
                    <a:pt x="720830" y="1052094"/>
                  </a:lnTo>
                  <a:lnTo>
                    <a:pt x="762146" y="1035620"/>
                  </a:lnTo>
                  <a:lnTo>
                    <a:pt x="801710" y="1015931"/>
                  </a:lnTo>
                  <a:lnTo>
                    <a:pt x="839358" y="993188"/>
                  </a:lnTo>
                  <a:lnTo>
                    <a:pt x="874928" y="967556"/>
                  </a:lnTo>
                  <a:lnTo>
                    <a:pt x="908258" y="939195"/>
                  </a:lnTo>
                  <a:lnTo>
                    <a:pt x="939184" y="908268"/>
                  </a:lnTo>
                  <a:lnTo>
                    <a:pt x="967545" y="874939"/>
                  </a:lnTo>
                  <a:lnTo>
                    <a:pt x="993178" y="839369"/>
                  </a:lnTo>
                  <a:lnTo>
                    <a:pt x="1015920" y="801721"/>
                  </a:lnTo>
                  <a:lnTo>
                    <a:pt x="1035610" y="762157"/>
                  </a:lnTo>
                  <a:lnTo>
                    <a:pt x="1052083" y="720840"/>
                  </a:lnTo>
                  <a:lnTo>
                    <a:pt x="1065179" y="677933"/>
                  </a:lnTo>
                  <a:lnTo>
                    <a:pt x="1074735" y="633597"/>
                  </a:lnTo>
                  <a:lnTo>
                    <a:pt x="1080587" y="587996"/>
                  </a:lnTo>
                  <a:lnTo>
                    <a:pt x="1082574" y="541292"/>
                  </a:lnTo>
                  <a:lnTo>
                    <a:pt x="1080587" y="494588"/>
                  </a:lnTo>
                  <a:lnTo>
                    <a:pt x="1074735" y="448987"/>
                  </a:lnTo>
                  <a:lnTo>
                    <a:pt x="1065179" y="404651"/>
                  </a:lnTo>
                  <a:lnTo>
                    <a:pt x="1052083" y="361744"/>
                  </a:lnTo>
                  <a:lnTo>
                    <a:pt x="1035610" y="320427"/>
                  </a:lnTo>
                  <a:lnTo>
                    <a:pt x="1015920" y="280863"/>
                  </a:lnTo>
                  <a:lnTo>
                    <a:pt x="993178" y="243215"/>
                  </a:lnTo>
                  <a:lnTo>
                    <a:pt x="967545" y="207645"/>
                  </a:lnTo>
                  <a:lnTo>
                    <a:pt x="939184" y="174316"/>
                  </a:lnTo>
                  <a:lnTo>
                    <a:pt x="908258" y="143389"/>
                  </a:lnTo>
                  <a:lnTo>
                    <a:pt x="874928" y="115028"/>
                  </a:lnTo>
                  <a:lnTo>
                    <a:pt x="839358" y="89395"/>
                  </a:lnTo>
                  <a:lnTo>
                    <a:pt x="801710" y="66653"/>
                  </a:lnTo>
                  <a:lnTo>
                    <a:pt x="762146" y="46964"/>
                  </a:lnTo>
                  <a:lnTo>
                    <a:pt x="720830" y="30490"/>
                  </a:lnTo>
                  <a:lnTo>
                    <a:pt x="677922" y="17394"/>
                  </a:lnTo>
                  <a:lnTo>
                    <a:pt x="633587" y="7839"/>
                  </a:lnTo>
                  <a:lnTo>
                    <a:pt x="587986" y="1986"/>
                  </a:lnTo>
                  <a:lnTo>
                    <a:pt x="54128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40">
              <a:extLst>
                <a:ext uri="{FF2B5EF4-FFF2-40B4-BE49-F238E27FC236}">
                  <a16:creationId xmlns:a16="http://schemas.microsoft.com/office/drawing/2014/main" id="{C6733944-40CF-056C-B554-2678B97B5C22}"/>
                </a:ext>
              </a:extLst>
            </p:cNvPr>
            <p:cNvSpPr/>
            <p:nvPr/>
          </p:nvSpPr>
          <p:spPr>
            <a:xfrm>
              <a:off x="2166470" y="4285400"/>
              <a:ext cx="685800" cy="662305"/>
            </a:xfrm>
            <a:custGeom>
              <a:avLst/>
              <a:gdLst/>
              <a:ahLst/>
              <a:cxnLst/>
              <a:rect l="l" t="t" r="r" b="b"/>
              <a:pathLst>
                <a:path w="685800" h="662304">
                  <a:moveTo>
                    <a:pt x="317906" y="239280"/>
                  </a:moveTo>
                  <a:lnTo>
                    <a:pt x="138442" y="239280"/>
                  </a:lnTo>
                  <a:lnTo>
                    <a:pt x="129260" y="248005"/>
                  </a:lnTo>
                  <a:lnTo>
                    <a:pt x="126212" y="267208"/>
                  </a:lnTo>
                  <a:lnTo>
                    <a:pt x="129260" y="286397"/>
                  </a:lnTo>
                  <a:lnTo>
                    <a:pt x="138442" y="295122"/>
                  </a:lnTo>
                  <a:lnTo>
                    <a:pt x="309918" y="295122"/>
                  </a:lnTo>
                  <a:lnTo>
                    <a:pt x="312280" y="287362"/>
                  </a:lnTo>
                  <a:lnTo>
                    <a:pt x="314756" y="269786"/>
                  </a:lnTo>
                  <a:lnTo>
                    <a:pt x="317906" y="239280"/>
                  </a:lnTo>
                  <a:close/>
                </a:path>
                <a:path w="685800" h="662304">
                  <a:moveTo>
                    <a:pt x="565162" y="454634"/>
                  </a:moveTo>
                  <a:lnTo>
                    <a:pt x="549440" y="459181"/>
                  </a:lnTo>
                  <a:lnTo>
                    <a:pt x="527723" y="468160"/>
                  </a:lnTo>
                  <a:lnTo>
                    <a:pt x="507720" y="478243"/>
                  </a:lnTo>
                  <a:lnTo>
                    <a:pt x="497141" y="486105"/>
                  </a:lnTo>
                  <a:lnTo>
                    <a:pt x="497535" y="501853"/>
                  </a:lnTo>
                  <a:lnTo>
                    <a:pt x="500519" y="533412"/>
                  </a:lnTo>
                  <a:lnTo>
                    <a:pt x="502869" y="567347"/>
                  </a:lnTo>
                  <a:lnTo>
                    <a:pt x="501357" y="590232"/>
                  </a:lnTo>
                  <a:lnTo>
                    <a:pt x="81762" y="590232"/>
                  </a:lnTo>
                  <a:lnTo>
                    <a:pt x="70650" y="579120"/>
                  </a:lnTo>
                  <a:lnTo>
                    <a:pt x="70650" y="202552"/>
                  </a:lnTo>
                  <a:lnTo>
                    <a:pt x="81762" y="191427"/>
                  </a:lnTo>
                  <a:lnTo>
                    <a:pt x="206235" y="191427"/>
                  </a:lnTo>
                  <a:lnTo>
                    <a:pt x="206235" y="63817"/>
                  </a:lnTo>
                  <a:lnTo>
                    <a:pt x="501357" y="63817"/>
                  </a:lnTo>
                  <a:lnTo>
                    <a:pt x="523963" y="11874"/>
                  </a:lnTo>
                  <a:lnTo>
                    <a:pt x="525284" y="0"/>
                  </a:lnTo>
                  <a:lnTo>
                    <a:pt x="186296" y="0"/>
                  </a:lnTo>
                  <a:lnTo>
                    <a:pt x="150888" y="16484"/>
                  </a:lnTo>
                  <a:lnTo>
                    <a:pt x="103555" y="54914"/>
                  </a:lnTo>
                  <a:lnTo>
                    <a:pt x="58699" y="98780"/>
                  </a:lnTo>
                  <a:lnTo>
                    <a:pt x="30695" y="131546"/>
                  </a:lnTo>
                  <a:lnTo>
                    <a:pt x="12090" y="170294"/>
                  </a:lnTo>
                  <a:lnTo>
                    <a:pt x="4584" y="215595"/>
                  </a:lnTo>
                  <a:lnTo>
                    <a:pt x="1841" y="262382"/>
                  </a:lnTo>
                  <a:lnTo>
                    <a:pt x="368" y="317652"/>
                  </a:lnTo>
                  <a:lnTo>
                    <a:pt x="0" y="377329"/>
                  </a:lnTo>
                  <a:lnTo>
                    <a:pt x="584" y="437337"/>
                  </a:lnTo>
                  <a:lnTo>
                    <a:pt x="1968" y="493598"/>
                  </a:lnTo>
                  <a:lnTo>
                    <a:pt x="4000" y="542036"/>
                  </a:lnTo>
                  <a:lnTo>
                    <a:pt x="10896" y="608037"/>
                  </a:lnTo>
                  <a:lnTo>
                    <a:pt x="37553" y="646201"/>
                  </a:lnTo>
                  <a:lnTo>
                    <a:pt x="102666" y="657390"/>
                  </a:lnTo>
                  <a:lnTo>
                    <a:pt x="148310" y="659765"/>
                  </a:lnTo>
                  <a:lnTo>
                    <a:pt x="200685" y="661352"/>
                  </a:lnTo>
                  <a:lnTo>
                    <a:pt x="257111" y="662139"/>
                  </a:lnTo>
                  <a:lnTo>
                    <a:pt x="314883" y="662139"/>
                  </a:lnTo>
                  <a:lnTo>
                    <a:pt x="371309" y="661339"/>
                  </a:lnTo>
                  <a:lnTo>
                    <a:pt x="423684" y="659765"/>
                  </a:lnTo>
                  <a:lnTo>
                    <a:pt x="469315" y="657377"/>
                  </a:lnTo>
                  <a:lnTo>
                    <a:pt x="523595" y="649287"/>
                  </a:lnTo>
                  <a:lnTo>
                    <a:pt x="558761" y="625627"/>
                  </a:lnTo>
                  <a:lnTo>
                    <a:pt x="565162" y="610171"/>
                  </a:lnTo>
                  <a:lnTo>
                    <a:pt x="565162" y="454634"/>
                  </a:lnTo>
                  <a:close/>
                </a:path>
                <a:path w="685800" h="662304">
                  <a:moveTo>
                    <a:pt x="685292" y="187566"/>
                  </a:moveTo>
                  <a:lnTo>
                    <a:pt x="668731" y="162699"/>
                  </a:lnTo>
                  <a:lnTo>
                    <a:pt x="630694" y="126352"/>
                  </a:lnTo>
                  <a:lnTo>
                    <a:pt x="588911" y="93433"/>
                  </a:lnTo>
                  <a:lnTo>
                    <a:pt x="561098" y="78917"/>
                  </a:lnTo>
                  <a:lnTo>
                    <a:pt x="548233" y="86817"/>
                  </a:lnTo>
                  <a:lnTo>
                    <a:pt x="536892" y="105638"/>
                  </a:lnTo>
                  <a:lnTo>
                    <a:pt x="525487" y="127038"/>
                  </a:lnTo>
                  <a:lnTo>
                    <a:pt x="512445" y="142697"/>
                  </a:lnTo>
                  <a:lnTo>
                    <a:pt x="480682" y="157060"/>
                  </a:lnTo>
                  <a:lnTo>
                    <a:pt x="436689" y="171272"/>
                  </a:lnTo>
                  <a:lnTo>
                    <a:pt x="394944" y="185407"/>
                  </a:lnTo>
                  <a:lnTo>
                    <a:pt x="369900" y="199567"/>
                  </a:lnTo>
                  <a:lnTo>
                    <a:pt x="292862" y="453529"/>
                  </a:lnTo>
                  <a:lnTo>
                    <a:pt x="268351" y="456641"/>
                  </a:lnTo>
                  <a:lnTo>
                    <a:pt x="181419" y="453377"/>
                  </a:lnTo>
                  <a:lnTo>
                    <a:pt x="148043" y="456272"/>
                  </a:lnTo>
                  <a:lnTo>
                    <a:pt x="133083" y="467029"/>
                  </a:lnTo>
                  <a:lnTo>
                    <a:pt x="126288" y="483895"/>
                  </a:lnTo>
                  <a:lnTo>
                    <a:pt x="127977" y="500507"/>
                  </a:lnTo>
                  <a:lnTo>
                    <a:pt x="138442" y="510476"/>
                  </a:lnTo>
                  <a:lnTo>
                    <a:pt x="178803" y="514426"/>
                  </a:lnTo>
                  <a:lnTo>
                    <a:pt x="231305" y="511683"/>
                  </a:lnTo>
                  <a:lnTo>
                    <a:pt x="285229" y="508330"/>
                  </a:lnTo>
                  <a:lnTo>
                    <a:pt x="329869" y="510476"/>
                  </a:lnTo>
                  <a:lnTo>
                    <a:pt x="361137" y="491159"/>
                  </a:lnTo>
                  <a:lnTo>
                    <a:pt x="410806" y="468566"/>
                  </a:lnTo>
                  <a:lnTo>
                    <a:pt x="468833" y="444550"/>
                  </a:lnTo>
                  <a:lnTo>
                    <a:pt x="525221" y="420992"/>
                  </a:lnTo>
                  <a:lnTo>
                    <a:pt x="569925" y="399757"/>
                  </a:lnTo>
                  <a:lnTo>
                    <a:pt x="592950" y="382727"/>
                  </a:lnTo>
                  <a:lnTo>
                    <a:pt x="601624" y="355041"/>
                  </a:lnTo>
                  <a:lnTo>
                    <a:pt x="606920" y="316217"/>
                  </a:lnTo>
                  <a:lnTo>
                    <a:pt x="612622" y="276161"/>
                  </a:lnTo>
                  <a:lnTo>
                    <a:pt x="622503" y="244779"/>
                  </a:lnTo>
                  <a:lnTo>
                    <a:pt x="636562" y="229831"/>
                  </a:lnTo>
                  <a:lnTo>
                    <a:pt x="655345" y="217919"/>
                  </a:lnTo>
                  <a:lnTo>
                    <a:pt x="673404" y="205130"/>
                  </a:lnTo>
                  <a:lnTo>
                    <a:pt x="685292" y="187566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119" name="object 41">
              <a:extLst>
                <a:ext uri="{FF2B5EF4-FFF2-40B4-BE49-F238E27FC236}">
                  <a16:creationId xmlns:a16="http://schemas.microsoft.com/office/drawing/2014/main" id="{5B75E29B-0CA3-81A1-F8DF-5A66A4E12927}"/>
                </a:ext>
              </a:extLst>
            </p:cNvPr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938807" y="5016105"/>
              <a:ext cx="165013" cy="63809"/>
            </a:xfrm>
            <a:prstGeom prst="rect">
              <a:avLst/>
            </a:prstGeom>
          </p:spPr>
        </p:pic>
      </p:grpSp>
      <p:sp>
        <p:nvSpPr>
          <p:cNvPr id="114" name="object 36">
            <a:extLst>
              <a:ext uri="{FF2B5EF4-FFF2-40B4-BE49-F238E27FC236}">
                <a16:creationId xmlns:a16="http://schemas.microsoft.com/office/drawing/2014/main" id="{586450E1-F9C3-B764-DDA8-58DD6BE515CA}"/>
              </a:ext>
            </a:extLst>
          </p:cNvPr>
          <p:cNvSpPr txBox="1"/>
          <p:nvPr/>
        </p:nvSpPr>
        <p:spPr>
          <a:xfrm>
            <a:off x="3360545" y="2434156"/>
            <a:ext cx="3935310" cy="92268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4"/>
              </a:spcBef>
            </a:pPr>
            <a:r>
              <a:rPr sz="2950" b="1" spc="65" dirty="0">
                <a:solidFill>
                  <a:srgbClr val="FFFFFF"/>
                </a:solidFill>
                <a:latin typeface="Arial MT"/>
                <a:cs typeface="Arial MT"/>
              </a:rPr>
              <a:t>Documentos</a:t>
            </a:r>
            <a:r>
              <a:rPr sz="2950" b="1" spc="-10" dirty="0">
                <a:solidFill>
                  <a:srgbClr val="FFFFFF"/>
                </a:solidFill>
                <a:latin typeface="Arial MT"/>
                <a:cs typeface="Arial MT"/>
              </a:rPr>
              <a:t> Jurídicos</a:t>
            </a:r>
            <a:endParaRPr sz="2950" b="1" dirty="0">
              <a:latin typeface="Arial MT"/>
              <a:cs typeface="Arial MT"/>
            </a:endParaRPr>
          </a:p>
        </p:txBody>
      </p:sp>
      <p:pic>
        <p:nvPicPr>
          <p:cNvPr id="33" name="object 53">
            <a:extLst>
              <a:ext uri="{FF2B5EF4-FFF2-40B4-BE49-F238E27FC236}">
                <a16:creationId xmlns:a16="http://schemas.microsoft.com/office/drawing/2014/main" id="{35E23B74-A504-466E-57BA-A206DF6CFCC8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47025" y="3749675"/>
            <a:ext cx="248040" cy="210642"/>
          </a:xfrm>
          <a:prstGeom prst="rect">
            <a:avLst/>
          </a:prstGeom>
        </p:spPr>
      </p:pic>
      <p:pic>
        <p:nvPicPr>
          <p:cNvPr id="34" name="object 53">
            <a:extLst>
              <a:ext uri="{FF2B5EF4-FFF2-40B4-BE49-F238E27FC236}">
                <a16:creationId xmlns:a16="http://schemas.microsoft.com/office/drawing/2014/main" id="{09D02A4A-DEEC-590C-66AC-3F2B139B97E9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47080" y="4861393"/>
            <a:ext cx="248040" cy="210642"/>
          </a:xfrm>
          <a:prstGeom prst="rect">
            <a:avLst/>
          </a:prstGeom>
        </p:spPr>
      </p:pic>
      <p:pic>
        <p:nvPicPr>
          <p:cNvPr id="35" name="object 53">
            <a:extLst>
              <a:ext uri="{FF2B5EF4-FFF2-40B4-BE49-F238E27FC236}">
                <a16:creationId xmlns:a16="http://schemas.microsoft.com/office/drawing/2014/main" id="{2985B091-85AC-A14B-64F7-FDDED66A917D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47025" y="5645653"/>
            <a:ext cx="248040" cy="210642"/>
          </a:xfrm>
          <a:prstGeom prst="rect">
            <a:avLst/>
          </a:prstGeom>
        </p:spPr>
      </p:pic>
      <p:pic>
        <p:nvPicPr>
          <p:cNvPr id="37" name="object 53">
            <a:extLst>
              <a:ext uri="{FF2B5EF4-FFF2-40B4-BE49-F238E27FC236}">
                <a16:creationId xmlns:a16="http://schemas.microsoft.com/office/drawing/2014/main" id="{10A360FE-8DDD-D25E-A9D7-DD12AE8A45AC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45800" y="6434633"/>
            <a:ext cx="248040" cy="210642"/>
          </a:xfrm>
          <a:prstGeom prst="rect">
            <a:avLst/>
          </a:prstGeom>
        </p:spPr>
      </p:pic>
      <p:pic>
        <p:nvPicPr>
          <p:cNvPr id="38" name="object 53">
            <a:extLst>
              <a:ext uri="{FF2B5EF4-FFF2-40B4-BE49-F238E27FC236}">
                <a16:creationId xmlns:a16="http://schemas.microsoft.com/office/drawing/2014/main" id="{BB3457A8-204A-745F-1208-12B8851DA9D3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51704" y="7198991"/>
            <a:ext cx="248040" cy="210642"/>
          </a:xfrm>
          <a:prstGeom prst="rect">
            <a:avLst/>
          </a:prstGeom>
        </p:spPr>
      </p:pic>
      <p:pic>
        <p:nvPicPr>
          <p:cNvPr id="39" name="object 53">
            <a:extLst>
              <a:ext uri="{FF2B5EF4-FFF2-40B4-BE49-F238E27FC236}">
                <a16:creationId xmlns:a16="http://schemas.microsoft.com/office/drawing/2014/main" id="{9150497D-D2DB-34D2-B32E-DA0AA345B020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52390" y="7622628"/>
            <a:ext cx="248040" cy="210642"/>
          </a:xfrm>
          <a:prstGeom prst="rect">
            <a:avLst/>
          </a:prstGeom>
        </p:spPr>
      </p:pic>
      <p:pic>
        <p:nvPicPr>
          <p:cNvPr id="40" name="object 53">
            <a:extLst>
              <a:ext uri="{FF2B5EF4-FFF2-40B4-BE49-F238E27FC236}">
                <a16:creationId xmlns:a16="http://schemas.microsoft.com/office/drawing/2014/main" id="{7E9DD8DC-0B20-D0C7-696B-45EE90FEAFCF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47043" y="8046265"/>
            <a:ext cx="248040" cy="210642"/>
          </a:xfrm>
          <a:prstGeom prst="rect">
            <a:avLst/>
          </a:prstGeom>
        </p:spPr>
      </p:pic>
      <p:pic>
        <p:nvPicPr>
          <p:cNvPr id="41" name="object 53">
            <a:extLst>
              <a:ext uri="{FF2B5EF4-FFF2-40B4-BE49-F238E27FC236}">
                <a16:creationId xmlns:a16="http://schemas.microsoft.com/office/drawing/2014/main" id="{FDB0BD60-06B7-DAB9-EBC6-DE3B26C2B469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45800" y="8478157"/>
            <a:ext cx="248040" cy="210642"/>
          </a:xfrm>
          <a:prstGeom prst="rect">
            <a:avLst/>
          </a:prstGeom>
        </p:spPr>
      </p:pic>
      <p:pic>
        <p:nvPicPr>
          <p:cNvPr id="43" name="object 53">
            <a:extLst>
              <a:ext uri="{FF2B5EF4-FFF2-40B4-BE49-F238E27FC236}">
                <a16:creationId xmlns:a16="http://schemas.microsoft.com/office/drawing/2014/main" id="{2885328E-17AB-5B47-4C11-1D13A67C2C23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52390" y="8894174"/>
            <a:ext cx="248040" cy="210642"/>
          </a:xfrm>
          <a:prstGeom prst="rect">
            <a:avLst/>
          </a:prstGeom>
        </p:spPr>
      </p:pic>
      <p:pic>
        <p:nvPicPr>
          <p:cNvPr id="44" name="object 53">
            <a:extLst>
              <a:ext uri="{FF2B5EF4-FFF2-40B4-BE49-F238E27FC236}">
                <a16:creationId xmlns:a16="http://schemas.microsoft.com/office/drawing/2014/main" id="{8BF309FB-ACC0-E563-BB80-551AAA57D543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45800" y="9325431"/>
            <a:ext cx="248040" cy="21064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6D38308B-960B-2F26-F5BF-9DB8145C63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Imagen 40" descr="Mujer sentada en un banco&#10;&#10;El contenido generado por IA puede ser incorrecto.">
            <a:extLst>
              <a:ext uri="{FF2B5EF4-FFF2-40B4-BE49-F238E27FC236}">
                <a16:creationId xmlns:a16="http://schemas.microsoft.com/office/drawing/2014/main" id="{F43250EC-4967-134C-D297-DF4B821563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06" y="2881784"/>
            <a:ext cx="7896734" cy="4443229"/>
          </a:xfrm>
          <a:prstGeom prst="rect">
            <a:avLst/>
          </a:prstGeom>
        </p:spPr>
      </p:pic>
      <p:grpSp>
        <p:nvGrpSpPr>
          <p:cNvPr id="2" name="object 2">
            <a:extLst>
              <a:ext uri="{FF2B5EF4-FFF2-40B4-BE49-F238E27FC236}">
                <a16:creationId xmlns:a16="http://schemas.microsoft.com/office/drawing/2014/main" id="{76D5D338-E3C0-DF47-F71E-2E50E87CAA1E}"/>
              </a:ext>
            </a:extLst>
          </p:cNvPr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3" name="object 3">
              <a:extLst>
                <a:ext uri="{FF2B5EF4-FFF2-40B4-BE49-F238E27FC236}">
                  <a16:creationId xmlns:a16="http://schemas.microsoft.com/office/drawing/2014/main" id="{44F96246-A17A-794D-1EFD-B6724F247840}"/>
                </a:ext>
              </a:extLst>
            </p:cNvPr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>
              <a:extLst>
                <a:ext uri="{FF2B5EF4-FFF2-40B4-BE49-F238E27FC236}">
                  <a16:creationId xmlns:a16="http://schemas.microsoft.com/office/drawing/2014/main" id="{267A392F-9795-9FCD-2845-D1743D498356}"/>
                </a:ext>
              </a:extLst>
            </p:cNvPr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>
              <a:extLst>
                <a:ext uri="{FF2B5EF4-FFF2-40B4-BE49-F238E27FC236}">
                  <a16:creationId xmlns:a16="http://schemas.microsoft.com/office/drawing/2014/main" id="{0EBC4DE9-200A-8899-6235-7B809E3DF379}"/>
                </a:ext>
              </a:extLst>
            </p:cNvPr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>
              <a:extLst>
                <a:ext uri="{FF2B5EF4-FFF2-40B4-BE49-F238E27FC236}">
                  <a16:creationId xmlns:a16="http://schemas.microsoft.com/office/drawing/2014/main" id="{298618C9-39CF-95C1-8F5D-360489C8DB42}"/>
                </a:ext>
              </a:extLst>
            </p:cNvPr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>
              <a:extLst>
                <a:ext uri="{FF2B5EF4-FFF2-40B4-BE49-F238E27FC236}">
                  <a16:creationId xmlns:a16="http://schemas.microsoft.com/office/drawing/2014/main" id="{4BE81915-F358-47C7-DEED-8F7B04E1DE50}"/>
                </a:ext>
              </a:extLst>
            </p:cNvPr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>
              <a:extLst>
                <a:ext uri="{FF2B5EF4-FFF2-40B4-BE49-F238E27FC236}">
                  <a16:creationId xmlns:a16="http://schemas.microsoft.com/office/drawing/2014/main" id="{7073FF52-1C45-1DFF-4CE7-011EB81CE7B6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9" name="object 9">
            <a:extLst>
              <a:ext uri="{FF2B5EF4-FFF2-40B4-BE49-F238E27FC236}">
                <a16:creationId xmlns:a16="http://schemas.microsoft.com/office/drawing/2014/main" id="{0DE6E4C7-5D3E-F3E2-7CD5-13B67F6136D7}"/>
              </a:ext>
            </a:extLst>
          </p:cNvPr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10" name="object 10">
              <a:extLst>
                <a:ext uri="{FF2B5EF4-FFF2-40B4-BE49-F238E27FC236}">
                  <a16:creationId xmlns:a16="http://schemas.microsoft.com/office/drawing/2014/main" id="{72426DA2-FF17-42E3-355C-93E03F06F1B4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11" name="object 11">
              <a:extLst>
                <a:ext uri="{FF2B5EF4-FFF2-40B4-BE49-F238E27FC236}">
                  <a16:creationId xmlns:a16="http://schemas.microsoft.com/office/drawing/2014/main" id="{3147C04E-E117-737F-A235-5FE52A846736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12" name="object 12">
            <a:extLst>
              <a:ext uri="{FF2B5EF4-FFF2-40B4-BE49-F238E27FC236}">
                <a16:creationId xmlns:a16="http://schemas.microsoft.com/office/drawing/2014/main" id="{37E5BD74-53B5-41BC-A280-E37B36C6A163}"/>
              </a:ext>
            </a:extLst>
          </p:cNvPr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13">
            <a:extLst>
              <a:ext uri="{FF2B5EF4-FFF2-40B4-BE49-F238E27FC236}">
                <a16:creationId xmlns:a16="http://schemas.microsoft.com/office/drawing/2014/main" id="{5F5DBA22-A164-5F2A-5624-7425E5D57EE9}"/>
              </a:ext>
            </a:extLst>
          </p:cNvPr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14" name="object 14">
              <a:extLst>
                <a:ext uri="{FF2B5EF4-FFF2-40B4-BE49-F238E27FC236}">
                  <a16:creationId xmlns:a16="http://schemas.microsoft.com/office/drawing/2014/main" id="{6A4500B6-CA45-73FA-F2B3-56DAC761D932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15" name="object 15">
              <a:extLst>
                <a:ext uri="{FF2B5EF4-FFF2-40B4-BE49-F238E27FC236}">
                  <a16:creationId xmlns:a16="http://schemas.microsoft.com/office/drawing/2014/main" id="{3796226C-A117-610E-3B31-EB791434C910}"/>
                </a:ext>
              </a:extLst>
            </p:cNvPr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>
              <a:extLst>
                <a:ext uri="{FF2B5EF4-FFF2-40B4-BE49-F238E27FC236}">
                  <a16:creationId xmlns:a16="http://schemas.microsoft.com/office/drawing/2014/main" id="{6805E49C-0AF0-37AE-B277-DFC0FB0ED7C3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17" name="object 17">
              <a:extLst>
                <a:ext uri="{FF2B5EF4-FFF2-40B4-BE49-F238E27FC236}">
                  <a16:creationId xmlns:a16="http://schemas.microsoft.com/office/drawing/2014/main" id="{D3245B64-E3FB-DE80-45CA-EF58DEBCF698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18" name="object 18">
              <a:extLst>
                <a:ext uri="{FF2B5EF4-FFF2-40B4-BE49-F238E27FC236}">
                  <a16:creationId xmlns:a16="http://schemas.microsoft.com/office/drawing/2014/main" id="{87EBDA71-C9FA-4126-42EB-AA75DFDB3533}"/>
                </a:ext>
              </a:extLst>
            </p:cNvPr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>
              <a:extLst>
                <a:ext uri="{FF2B5EF4-FFF2-40B4-BE49-F238E27FC236}">
                  <a16:creationId xmlns:a16="http://schemas.microsoft.com/office/drawing/2014/main" id="{95B433CA-2E5B-3423-2AD0-CF3BEC2E64D7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20" name="object 20">
              <a:extLst>
                <a:ext uri="{FF2B5EF4-FFF2-40B4-BE49-F238E27FC236}">
                  <a16:creationId xmlns:a16="http://schemas.microsoft.com/office/drawing/2014/main" id="{D126B5DC-BA2E-E936-3C0B-9F684256C00A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21" name="object 21">
            <a:extLst>
              <a:ext uri="{FF2B5EF4-FFF2-40B4-BE49-F238E27FC236}">
                <a16:creationId xmlns:a16="http://schemas.microsoft.com/office/drawing/2014/main" id="{0C5C5E6F-6A12-56F1-7220-AAA70B20D1AC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22" name="object 22">
            <a:extLst>
              <a:ext uri="{FF2B5EF4-FFF2-40B4-BE49-F238E27FC236}">
                <a16:creationId xmlns:a16="http://schemas.microsoft.com/office/drawing/2014/main" id="{34134B6A-6E72-2BA1-6063-577C0B975796}"/>
              </a:ext>
            </a:extLst>
          </p:cNvPr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23" name="object 23">
              <a:extLst>
                <a:ext uri="{FF2B5EF4-FFF2-40B4-BE49-F238E27FC236}">
                  <a16:creationId xmlns:a16="http://schemas.microsoft.com/office/drawing/2014/main" id="{07558576-026F-FE80-36F5-64DFB2B572B2}"/>
                </a:ext>
              </a:extLst>
            </p:cNvPr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>
              <a:extLst>
                <a:ext uri="{FF2B5EF4-FFF2-40B4-BE49-F238E27FC236}">
                  <a16:creationId xmlns:a16="http://schemas.microsoft.com/office/drawing/2014/main" id="{F62DE2FC-110F-CC08-BE9C-81E28C602D8A}"/>
                </a:ext>
              </a:extLst>
            </p:cNvPr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>
              <a:extLst>
                <a:ext uri="{FF2B5EF4-FFF2-40B4-BE49-F238E27FC236}">
                  <a16:creationId xmlns:a16="http://schemas.microsoft.com/office/drawing/2014/main" id="{E337BB65-BD2B-B56B-C0CD-6EA4411900DB}"/>
                </a:ext>
              </a:extLst>
            </p:cNvPr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>
            <a:extLst>
              <a:ext uri="{FF2B5EF4-FFF2-40B4-BE49-F238E27FC236}">
                <a16:creationId xmlns:a16="http://schemas.microsoft.com/office/drawing/2014/main" id="{F0DAA979-0BF9-EF9E-0441-280B49A0886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737360">
              <a:lnSpc>
                <a:spcPct val="100000"/>
              </a:lnSpc>
              <a:spcBef>
                <a:spcPts val="120"/>
              </a:spcBef>
            </a:pPr>
            <a:r>
              <a:rPr b="1" dirty="0"/>
              <a:t>Línea</a:t>
            </a:r>
            <a:r>
              <a:rPr b="1" spc="180" dirty="0"/>
              <a:t> </a:t>
            </a:r>
            <a:r>
              <a:rPr b="1" spc="105" dirty="0"/>
              <a:t>de</a:t>
            </a:r>
            <a:r>
              <a:rPr b="1" spc="180" dirty="0"/>
              <a:t> </a:t>
            </a:r>
            <a:r>
              <a:rPr b="1" spc="80" dirty="0"/>
              <a:t>Financiación</a:t>
            </a:r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B047F0EC-90C4-C1A7-4598-A028F5EDDA74}"/>
              </a:ext>
            </a:extLst>
          </p:cNvPr>
          <p:cNvSpPr txBox="1"/>
          <p:nvPr/>
        </p:nvSpPr>
        <p:spPr>
          <a:xfrm>
            <a:off x="5384012" y="1628711"/>
            <a:ext cx="9336405" cy="5245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250" dirty="0">
                <a:solidFill>
                  <a:srgbClr val="14A484"/>
                </a:solidFill>
                <a:latin typeface="Arial MT"/>
                <a:cs typeface="Arial MT"/>
              </a:rPr>
              <a:t>Banco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Iniciativas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5" dirty="0">
                <a:solidFill>
                  <a:srgbClr val="14A484"/>
                </a:solidFill>
                <a:latin typeface="Arial MT"/>
                <a:cs typeface="Arial MT"/>
              </a:rPr>
              <a:t>para</a:t>
            </a:r>
            <a:r>
              <a:rPr sz="3250" spc="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80" dirty="0">
                <a:solidFill>
                  <a:srgbClr val="14A484"/>
                </a:solidFill>
                <a:latin typeface="Arial MT"/>
                <a:cs typeface="Arial MT"/>
              </a:rPr>
              <a:t>las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Comunidades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125" dirty="0">
                <a:solidFill>
                  <a:srgbClr val="14A484"/>
                </a:solidFill>
                <a:latin typeface="Arial MT"/>
                <a:cs typeface="Arial MT"/>
              </a:rPr>
              <a:t>2025</a:t>
            </a:r>
            <a:endParaRPr sz="3250" dirty="0">
              <a:latin typeface="Arial MT"/>
              <a:cs typeface="Arial MT"/>
            </a:endParaRPr>
          </a:p>
        </p:txBody>
      </p:sp>
      <p:grpSp>
        <p:nvGrpSpPr>
          <p:cNvPr id="28" name="object 28">
            <a:extLst>
              <a:ext uri="{FF2B5EF4-FFF2-40B4-BE49-F238E27FC236}">
                <a16:creationId xmlns:a16="http://schemas.microsoft.com/office/drawing/2014/main" id="{C52815B3-C801-5B55-4DAE-D242CB809C65}"/>
              </a:ext>
            </a:extLst>
          </p:cNvPr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29" name="object 29">
              <a:extLst>
                <a:ext uri="{FF2B5EF4-FFF2-40B4-BE49-F238E27FC236}">
                  <a16:creationId xmlns:a16="http://schemas.microsoft.com/office/drawing/2014/main" id="{9276E5FB-EF2E-1C0A-FB06-37D33AD0397E}"/>
                </a:ext>
              </a:extLst>
            </p:cNvPr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>
              <a:extLst>
                <a:ext uri="{FF2B5EF4-FFF2-40B4-BE49-F238E27FC236}">
                  <a16:creationId xmlns:a16="http://schemas.microsoft.com/office/drawing/2014/main" id="{3FF9DB29-B426-D33F-2EE9-CAB381B1146D}"/>
                </a:ext>
              </a:extLst>
            </p:cNvPr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>
              <a:extLst>
                <a:ext uri="{FF2B5EF4-FFF2-40B4-BE49-F238E27FC236}">
                  <a16:creationId xmlns:a16="http://schemas.microsoft.com/office/drawing/2014/main" id="{8982687A-B95F-9756-EAB4-31765066A5A5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32" name="object 32">
              <a:extLst>
                <a:ext uri="{FF2B5EF4-FFF2-40B4-BE49-F238E27FC236}">
                  <a16:creationId xmlns:a16="http://schemas.microsoft.com/office/drawing/2014/main" id="{57DBC3A9-5996-8BDE-12F3-EFBDD063BA73}"/>
                </a:ext>
              </a:extLst>
            </p:cNvPr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" name="object 33">
            <a:extLst>
              <a:ext uri="{FF2B5EF4-FFF2-40B4-BE49-F238E27FC236}">
                <a16:creationId xmlns:a16="http://schemas.microsoft.com/office/drawing/2014/main" id="{FF91E87F-C620-180B-7066-AE75D72B7AE8}"/>
              </a:ext>
            </a:extLst>
          </p:cNvPr>
          <p:cNvGrpSpPr/>
          <p:nvPr/>
        </p:nvGrpSpPr>
        <p:grpSpPr>
          <a:xfrm>
            <a:off x="617781" y="6487131"/>
            <a:ext cx="7947659" cy="3365500"/>
            <a:chOff x="617781" y="6487131"/>
            <a:chExt cx="7947659" cy="3365500"/>
          </a:xfrm>
        </p:grpSpPr>
        <p:sp>
          <p:nvSpPr>
            <p:cNvPr id="34" name="object 34">
              <a:extLst>
                <a:ext uri="{FF2B5EF4-FFF2-40B4-BE49-F238E27FC236}">
                  <a16:creationId xmlns:a16="http://schemas.microsoft.com/office/drawing/2014/main" id="{526B3490-C9D4-FE69-2B99-B7A79A21452D}"/>
                </a:ext>
              </a:extLst>
            </p:cNvPr>
            <p:cNvSpPr/>
            <p:nvPr/>
          </p:nvSpPr>
          <p:spPr>
            <a:xfrm>
              <a:off x="823472" y="6487131"/>
              <a:ext cx="2347595" cy="3037840"/>
            </a:xfrm>
            <a:custGeom>
              <a:avLst/>
              <a:gdLst/>
              <a:ahLst/>
              <a:cxnLst/>
              <a:rect l="l" t="t" r="r" b="b"/>
              <a:pathLst>
                <a:path w="2347595" h="3037840">
                  <a:moveTo>
                    <a:pt x="2221503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2911995"/>
                  </a:lnTo>
                  <a:lnTo>
                    <a:pt x="9914" y="2960782"/>
                  </a:lnTo>
                  <a:lnTo>
                    <a:pt x="36909" y="3000735"/>
                  </a:lnTo>
                  <a:lnTo>
                    <a:pt x="76862" y="3027731"/>
                  </a:lnTo>
                  <a:lnTo>
                    <a:pt x="125650" y="3037645"/>
                  </a:lnTo>
                  <a:lnTo>
                    <a:pt x="2221503" y="3037645"/>
                  </a:lnTo>
                  <a:lnTo>
                    <a:pt x="2270290" y="3027731"/>
                  </a:lnTo>
                  <a:lnTo>
                    <a:pt x="2310243" y="3000735"/>
                  </a:lnTo>
                  <a:lnTo>
                    <a:pt x="2337239" y="2960782"/>
                  </a:lnTo>
                  <a:lnTo>
                    <a:pt x="2347153" y="2911995"/>
                  </a:lnTo>
                  <a:lnTo>
                    <a:pt x="2347153" y="125650"/>
                  </a:lnTo>
                  <a:lnTo>
                    <a:pt x="2337239" y="76862"/>
                  </a:lnTo>
                  <a:lnTo>
                    <a:pt x="2310243" y="36909"/>
                  </a:lnTo>
                  <a:lnTo>
                    <a:pt x="2270290" y="9914"/>
                  </a:lnTo>
                  <a:lnTo>
                    <a:pt x="2221503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>
              <a:extLst>
                <a:ext uri="{FF2B5EF4-FFF2-40B4-BE49-F238E27FC236}">
                  <a16:creationId xmlns:a16="http://schemas.microsoft.com/office/drawing/2014/main" id="{1B9EB65D-2E09-D973-3D3F-4D148281AF7D}"/>
                </a:ext>
              </a:extLst>
            </p:cNvPr>
            <p:cNvSpPr/>
            <p:nvPr/>
          </p:nvSpPr>
          <p:spPr>
            <a:xfrm>
              <a:off x="617781" y="7304231"/>
              <a:ext cx="7947659" cy="2548890"/>
            </a:xfrm>
            <a:custGeom>
              <a:avLst/>
              <a:gdLst/>
              <a:ahLst/>
              <a:cxnLst/>
              <a:rect l="l" t="t" r="r" b="b"/>
              <a:pathLst>
                <a:path w="7947659" h="2548890">
                  <a:moveTo>
                    <a:pt x="7821395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2422711"/>
                  </a:lnTo>
                  <a:lnTo>
                    <a:pt x="9914" y="2471499"/>
                  </a:lnTo>
                  <a:lnTo>
                    <a:pt x="36909" y="2511452"/>
                  </a:lnTo>
                  <a:lnTo>
                    <a:pt x="76862" y="2538447"/>
                  </a:lnTo>
                  <a:lnTo>
                    <a:pt x="125650" y="2548362"/>
                  </a:lnTo>
                  <a:lnTo>
                    <a:pt x="7821395" y="2548362"/>
                  </a:lnTo>
                  <a:lnTo>
                    <a:pt x="7870183" y="2538447"/>
                  </a:lnTo>
                  <a:lnTo>
                    <a:pt x="7910136" y="2511452"/>
                  </a:lnTo>
                  <a:lnTo>
                    <a:pt x="7937131" y="2471499"/>
                  </a:lnTo>
                  <a:lnTo>
                    <a:pt x="7947045" y="2422711"/>
                  </a:lnTo>
                  <a:lnTo>
                    <a:pt x="7947045" y="125650"/>
                  </a:lnTo>
                  <a:lnTo>
                    <a:pt x="7937131" y="76862"/>
                  </a:lnTo>
                  <a:lnTo>
                    <a:pt x="7910136" y="36909"/>
                  </a:lnTo>
                  <a:lnTo>
                    <a:pt x="7870183" y="9914"/>
                  </a:lnTo>
                  <a:lnTo>
                    <a:pt x="7821395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>
            <a:extLst>
              <a:ext uri="{FF2B5EF4-FFF2-40B4-BE49-F238E27FC236}">
                <a16:creationId xmlns:a16="http://schemas.microsoft.com/office/drawing/2014/main" id="{B679BD7B-372A-61D9-AE70-2184A3E7384F}"/>
              </a:ext>
            </a:extLst>
          </p:cNvPr>
          <p:cNvSpPr txBox="1"/>
          <p:nvPr/>
        </p:nvSpPr>
        <p:spPr>
          <a:xfrm>
            <a:off x="866864" y="6662592"/>
            <a:ext cx="7410450" cy="3135666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282575">
              <a:lnSpc>
                <a:spcPct val="100000"/>
              </a:lnSpc>
              <a:spcBef>
                <a:spcPts val="114"/>
              </a:spcBef>
            </a:pPr>
            <a:r>
              <a:rPr sz="2900" b="1" dirty="0">
                <a:solidFill>
                  <a:srgbClr val="FFFFFF"/>
                </a:solidFill>
                <a:latin typeface="Arial MT"/>
                <a:cs typeface="Arial MT"/>
              </a:rPr>
              <a:t>LÍNEA</a:t>
            </a:r>
            <a:r>
              <a:rPr sz="2900" b="1" spc="6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00" b="1" spc="100" dirty="0">
                <a:solidFill>
                  <a:srgbClr val="FFFFFF"/>
                </a:solidFill>
                <a:latin typeface="Arial MT"/>
                <a:cs typeface="Arial MT"/>
              </a:rPr>
              <a:t>0</a:t>
            </a:r>
            <a:r>
              <a:rPr lang="es-CO" sz="2900" b="1" spc="100" dirty="0">
                <a:solidFill>
                  <a:srgbClr val="FFFFFF"/>
                </a:solidFill>
                <a:latin typeface="Arial MT"/>
                <a:cs typeface="Arial MT"/>
              </a:rPr>
              <a:t>8</a:t>
            </a:r>
          </a:p>
          <a:p>
            <a:pPr marL="282575">
              <a:lnSpc>
                <a:spcPct val="100000"/>
              </a:lnSpc>
              <a:spcBef>
                <a:spcPts val="114"/>
              </a:spcBef>
            </a:pPr>
            <a:endParaRPr sz="2900" b="1" dirty="0">
              <a:latin typeface="Arial MT"/>
              <a:cs typeface="Arial MT"/>
            </a:endParaRPr>
          </a:p>
          <a:p>
            <a:pPr marL="12700" marR="5080" algn="just">
              <a:lnSpc>
                <a:spcPct val="112500"/>
              </a:lnSpc>
              <a:spcBef>
                <a:spcPts val="2390"/>
              </a:spcBef>
            </a:pPr>
            <a:r>
              <a:rPr lang="es-ES" sz="2800" spc="-10" dirty="0">
                <a:solidFill>
                  <a:srgbClr val="616160"/>
                </a:solidFill>
                <a:latin typeface="Arial MT"/>
                <a:cs typeface="Arial MT"/>
              </a:rPr>
              <a:t>Incidencia mediante iniciativas sociales presentadas por organizaciones de personas con discapacidad orientadas a fortalecer la participación ciudadana y el control social.</a:t>
            </a:r>
            <a:endParaRPr lang="es-MX" sz="2800" dirty="0">
              <a:latin typeface="Arial MT"/>
              <a:cs typeface="Arial MT"/>
            </a:endParaRPr>
          </a:p>
        </p:txBody>
      </p:sp>
      <p:sp>
        <p:nvSpPr>
          <p:cNvPr id="38" name="object 38">
            <a:extLst>
              <a:ext uri="{FF2B5EF4-FFF2-40B4-BE49-F238E27FC236}">
                <a16:creationId xmlns:a16="http://schemas.microsoft.com/office/drawing/2014/main" id="{28BF20B6-C48E-5E96-1980-B5C43DE2DA8E}"/>
              </a:ext>
            </a:extLst>
          </p:cNvPr>
          <p:cNvSpPr txBox="1"/>
          <p:nvPr/>
        </p:nvSpPr>
        <p:spPr>
          <a:xfrm>
            <a:off x="9262799" y="2844595"/>
            <a:ext cx="9096919" cy="5826403"/>
          </a:xfrm>
          <a:prstGeom prst="rect">
            <a:avLst/>
          </a:prstGeom>
          <a:ln w="31412">
            <a:solidFill>
              <a:srgbClr val="C3C6C4"/>
            </a:solidFill>
          </a:ln>
        </p:spPr>
        <p:txBody>
          <a:bodyPr vert="horz" wrap="square" lIns="0" tIns="165100" rIns="0" bIns="0" rtlCol="0">
            <a:spAutoFit/>
          </a:bodyPr>
          <a:lstStyle/>
          <a:p>
            <a:pPr marL="199390" marR="529590">
              <a:lnSpc>
                <a:spcPct val="105500"/>
              </a:lnSpc>
              <a:spcBef>
                <a:spcPts val="1300"/>
              </a:spcBef>
            </a:pPr>
            <a:r>
              <a:rPr lang="es-MX" sz="2000" b="1" spc="50" dirty="0">
                <a:solidFill>
                  <a:srgbClr val="14A484"/>
                </a:solidFill>
                <a:latin typeface="Arial MT"/>
                <a:cs typeface="Arial MT"/>
              </a:rPr>
              <a:t>Descripción de la línea:</a:t>
            </a:r>
          </a:p>
          <a:p>
            <a:pPr marL="199390" marR="529590">
              <a:lnSpc>
                <a:spcPct val="105500"/>
              </a:lnSpc>
              <a:spcBef>
                <a:spcPts val="1300"/>
              </a:spcBef>
            </a:pPr>
            <a:endParaRPr sz="2000" b="1" dirty="0">
              <a:latin typeface="Arial MT"/>
              <a:cs typeface="Arial MT"/>
            </a:endParaRPr>
          </a:p>
          <a:p>
            <a:pPr marL="199390" marR="233045" algn="just">
              <a:lnSpc>
                <a:spcPct val="112500"/>
              </a:lnSpc>
            </a:pPr>
            <a:r>
              <a:rPr lang="es-ES" sz="2000" i="1" spc="10" dirty="0">
                <a:solidFill>
                  <a:srgbClr val="616160"/>
                </a:solidFill>
                <a:latin typeface="Arial"/>
                <a:cs typeface="Arial"/>
              </a:rPr>
              <a:t>La línea de financiación descrita, diseñada con especial atención a las necesidades de la población con discapacidad y sus organizaciones en relación al fortalecimiento de su representación, capacidad de incidencia y de toma de decisiones en espacios e instancias de decisión, estas representan las áreas temáticas en las que se pueden estructurar las iniciativas para su financiamiento y ejecución. Cada organización de personas con discapacidad podrá presentar una sola iniciativa en el marco de esta convocatoria.</a:t>
            </a:r>
          </a:p>
          <a:p>
            <a:pPr marL="199390" marR="233045" algn="just">
              <a:lnSpc>
                <a:spcPct val="112500"/>
              </a:lnSpc>
            </a:pPr>
            <a:r>
              <a:rPr lang="es-ES" sz="2000" i="1" spc="10" dirty="0">
                <a:solidFill>
                  <a:srgbClr val="616160"/>
                </a:solidFill>
                <a:latin typeface="Arial"/>
                <a:cs typeface="Arial"/>
              </a:rPr>
              <a:t>Esta línea de financiación ha sido creada para abordar diferentes aspectos del desarrollo organizativo y participación de las organizaciones de personas con discapacidad, en coherencia con lo establecido en el Decreto 1350 de 2018 y demás normas vigentes, contemplando desde el fortalecimiento organizativo que generen un impacto duradero en la población con discapacidad y sus familias.</a:t>
            </a:r>
          </a:p>
        </p:txBody>
      </p:sp>
      <p:sp>
        <p:nvSpPr>
          <p:cNvPr id="40" name="object 40">
            <a:extLst>
              <a:ext uri="{FF2B5EF4-FFF2-40B4-BE49-F238E27FC236}">
                <a16:creationId xmlns:a16="http://schemas.microsoft.com/office/drawing/2014/main" id="{3B5AE6C9-D0FB-F384-4C6C-8817AE9F1F46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</p:spTree>
    <p:extLst>
      <p:ext uri="{BB962C8B-B14F-4D97-AF65-F5344CB8AC3E}">
        <p14:creationId xmlns:p14="http://schemas.microsoft.com/office/powerpoint/2010/main" val="23479846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55B2E4-6698-01E7-0ECD-D0160DE17E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Imagen 38" descr="Hombre sentado en una banca en la calle&#10;&#10;El contenido generado por IA puede ser incorrecto.">
            <a:extLst>
              <a:ext uri="{FF2B5EF4-FFF2-40B4-BE49-F238E27FC236}">
                <a16:creationId xmlns:a16="http://schemas.microsoft.com/office/drawing/2014/main" id="{C472E0CF-A594-2A7B-C897-D8665DA1AF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61" y="2840454"/>
            <a:ext cx="7957502" cy="4477421"/>
          </a:xfrm>
          <a:prstGeom prst="rect">
            <a:avLst/>
          </a:prstGeom>
        </p:spPr>
      </p:pic>
      <p:grpSp>
        <p:nvGrpSpPr>
          <p:cNvPr id="2" name="object 2">
            <a:extLst>
              <a:ext uri="{FF2B5EF4-FFF2-40B4-BE49-F238E27FC236}">
                <a16:creationId xmlns:a16="http://schemas.microsoft.com/office/drawing/2014/main" id="{1206F226-BBB0-464F-0259-74D6CC280FD4}"/>
              </a:ext>
            </a:extLst>
          </p:cNvPr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3" name="object 3">
              <a:extLst>
                <a:ext uri="{FF2B5EF4-FFF2-40B4-BE49-F238E27FC236}">
                  <a16:creationId xmlns:a16="http://schemas.microsoft.com/office/drawing/2014/main" id="{9FD1B5C8-5401-E892-DD90-8187A99DB103}"/>
                </a:ext>
              </a:extLst>
            </p:cNvPr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>
              <a:extLst>
                <a:ext uri="{FF2B5EF4-FFF2-40B4-BE49-F238E27FC236}">
                  <a16:creationId xmlns:a16="http://schemas.microsoft.com/office/drawing/2014/main" id="{A468955D-62BA-503B-E94F-8BD05A6EA174}"/>
                </a:ext>
              </a:extLst>
            </p:cNvPr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>
              <a:extLst>
                <a:ext uri="{FF2B5EF4-FFF2-40B4-BE49-F238E27FC236}">
                  <a16:creationId xmlns:a16="http://schemas.microsoft.com/office/drawing/2014/main" id="{B966D9B8-A08D-0139-C745-622C2CECC202}"/>
                </a:ext>
              </a:extLst>
            </p:cNvPr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>
              <a:extLst>
                <a:ext uri="{FF2B5EF4-FFF2-40B4-BE49-F238E27FC236}">
                  <a16:creationId xmlns:a16="http://schemas.microsoft.com/office/drawing/2014/main" id="{8DA41780-58F1-4093-18D9-0408367A717D}"/>
                </a:ext>
              </a:extLst>
            </p:cNvPr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>
              <a:extLst>
                <a:ext uri="{FF2B5EF4-FFF2-40B4-BE49-F238E27FC236}">
                  <a16:creationId xmlns:a16="http://schemas.microsoft.com/office/drawing/2014/main" id="{01A5D81E-22B0-E6CF-47A4-ACC77F6283D4}"/>
                </a:ext>
              </a:extLst>
            </p:cNvPr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>
              <a:extLst>
                <a:ext uri="{FF2B5EF4-FFF2-40B4-BE49-F238E27FC236}">
                  <a16:creationId xmlns:a16="http://schemas.microsoft.com/office/drawing/2014/main" id="{2F19B8A7-684F-6110-0580-8A4E039A10AF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9" name="object 9">
            <a:extLst>
              <a:ext uri="{FF2B5EF4-FFF2-40B4-BE49-F238E27FC236}">
                <a16:creationId xmlns:a16="http://schemas.microsoft.com/office/drawing/2014/main" id="{A05F30F8-F310-6CEB-6A5A-CF0A2176867B}"/>
              </a:ext>
            </a:extLst>
          </p:cNvPr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10" name="object 10">
              <a:extLst>
                <a:ext uri="{FF2B5EF4-FFF2-40B4-BE49-F238E27FC236}">
                  <a16:creationId xmlns:a16="http://schemas.microsoft.com/office/drawing/2014/main" id="{80082973-A22B-A620-5CF9-F6C3038C6ACF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11" name="object 11">
              <a:extLst>
                <a:ext uri="{FF2B5EF4-FFF2-40B4-BE49-F238E27FC236}">
                  <a16:creationId xmlns:a16="http://schemas.microsoft.com/office/drawing/2014/main" id="{1F72586E-19EB-0976-0948-3E34B08A116C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12" name="object 12">
            <a:extLst>
              <a:ext uri="{FF2B5EF4-FFF2-40B4-BE49-F238E27FC236}">
                <a16:creationId xmlns:a16="http://schemas.microsoft.com/office/drawing/2014/main" id="{36F23930-CE88-997D-FD69-9B4B309B9930}"/>
              </a:ext>
            </a:extLst>
          </p:cNvPr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13">
            <a:extLst>
              <a:ext uri="{FF2B5EF4-FFF2-40B4-BE49-F238E27FC236}">
                <a16:creationId xmlns:a16="http://schemas.microsoft.com/office/drawing/2014/main" id="{909513A9-AA7D-C48E-7A4D-2CC2460445AA}"/>
              </a:ext>
            </a:extLst>
          </p:cNvPr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14" name="object 14">
              <a:extLst>
                <a:ext uri="{FF2B5EF4-FFF2-40B4-BE49-F238E27FC236}">
                  <a16:creationId xmlns:a16="http://schemas.microsoft.com/office/drawing/2014/main" id="{EF5A3671-990A-C28C-DAAF-29E4FE323FB7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15" name="object 15">
              <a:extLst>
                <a:ext uri="{FF2B5EF4-FFF2-40B4-BE49-F238E27FC236}">
                  <a16:creationId xmlns:a16="http://schemas.microsoft.com/office/drawing/2014/main" id="{AD77A422-0A66-3A99-979F-C72224234F3A}"/>
                </a:ext>
              </a:extLst>
            </p:cNvPr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>
              <a:extLst>
                <a:ext uri="{FF2B5EF4-FFF2-40B4-BE49-F238E27FC236}">
                  <a16:creationId xmlns:a16="http://schemas.microsoft.com/office/drawing/2014/main" id="{04CADF9B-1898-A5B4-3E29-134BB873AD82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17" name="object 17">
              <a:extLst>
                <a:ext uri="{FF2B5EF4-FFF2-40B4-BE49-F238E27FC236}">
                  <a16:creationId xmlns:a16="http://schemas.microsoft.com/office/drawing/2014/main" id="{D718F9FA-8F0F-F573-24DE-1CE9354A3308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18" name="object 18">
              <a:extLst>
                <a:ext uri="{FF2B5EF4-FFF2-40B4-BE49-F238E27FC236}">
                  <a16:creationId xmlns:a16="http://schemas.microsoft.com/office/drawing/2014/main" id="{0BA42DA2-C5CC-4668-6599-78532A245217}"/>
                </a:ext>
              </a:extLst>
            </p:cNvPr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>
              <a:extLst>
                <a:ext uri="{FF2B5EF4-FFF2-40B4-BE49-F238E27FC236}">
                  <a16:creationId xmlns:a16="http://schemas.microsoft.com/office/drawing/2014/main" id="{76DD7EAA-2143-DF13-8473-5E8CB72225BB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20" name="object 20">
              <a:extLst>
                <a:ext uri="{FF2B5EF4-FFF2-40B4-BE49-F238E27FC236}">
                  <a16:creationId xmlns:a16="http://schemas.microsoft.com/office/drawing/2014/main" id="{24A2D51C-21E0-73A4-CBAB-B582D2512EAF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21" name="object 21">
            <a:extLst>
              <a:ext uri="{FF2B5EF4-FFF2-40B4-BE49-F238E27FC236}">
                <a16:creationId xmlns:a16="http://schemas.microsoft.com/office/drawing/2014/main" id="{1E7804E0-29D5-28C5-CFE2-CF72A0464B36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22" name="object 22">
            <a:extLst>
              <a:ext uri="{FF2B5EF4-FFF2-40B4-BE49-F238E27FC236}">
                <a16:creationId xmlns:a16="http://schemas.microsoft.com/office/drawing/2014/main" id="{57E29DD7-208E-C8B6-063C-1F5B86B4874E}"/>
              </a:ext>
            </a:extLst>
          </p:cNvPr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23" name="object 23">
              <a:extLst>
                <a:ext uri="{FF2B5EF4-FFF2-40B4-BE49-F238E27FC236}">
                  <a16:creationId xmlns:a16="http://schemas.microsoft.com/office/drawing/2014/main" id="{7120DCA0-88E8-7B2F-8CB5-A569646F0F69}"/>
                </a:ext>
              </a:extLst>
            </p:cNvPr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>
              <a:extLst>
                <a:ext uri="{FF2B5EF4-FFF2-40B4-BE49-F238E27FC236}">
                  <a16:creationId xmlns:a16="http://schemas.microsoft.com/office/drawing/2014/main" id="{9EABBC07-EE76-FD75-8F78-3291F1AB3ECF}"/>
                </a:ext>
              </a:extLst>
            </p:cNvPr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>
              <a:extLst>
                <a:ext uri="{FF2B5EF4-FFF2-40B4-BE49-F238E27FC236}">
                  <a16:creationId xmlns:a16="http://schemas.microsoft.com/office/drawing/2014/main" id="{5453E67B-DDA6-2272-D462-6BF44D811237}"/>
                </a:ext>
              </a:extLst>
            </p:cNvPr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>
            <a:extLst>
              <a:ext uri="{FF2B5EF4-FFF2-40B4-BE49-F238E27FC236}">
                <a16:creationId xmlns:a16="http://schemas.microsoft.com/office/drawing/2014/main" id="{7BB2BB3F-72FB-679A-D10E-890DE6775D3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737360">
              <a:lnSpc>
                <a:spcPct val="100000"/>
              </a:lnSpc>
              <a:spcBef>
                <a:spcPts val="120"/>
              </a:spcBef>
            </a:pPr>
            <a:r>
              <a:rPr b="1" dirty="0"/>
              <a:t>Línea</a:t>
            </a:r>
            <a:r>
              <a:rPr b="1" spc="180" dirty="0"/>
              <a:t> </a:t>
            </a:r>
            <a:r>
              <a:rPr b="1" spc="105" dirty="0"/>
              <a:t>de</a:t>
            </a:r>
            <a:r>
              <a:rPr b="1" spc="180" dirty="0"/>
              <a:t> </a:t>
            </a:r>
            <a:r>
              <a:rPr b="1" spc="80" dirty="0"/>
              <a:t>Financiación</a:t>
            </a:r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68A2EB27-87B7-9A12-1D48-C1A91345C4C9}"/>
              </a:ext>
            </a:extLst>
          </p:cNvPr>
          <p:cNvSpPr txBox="1"/>
          <p:nvPr/>
        </p:nvSpPr>
        <p:spPr>
          <a:xfrm>
            <a:off x="5384012" y="1628711"/>
            <a:ext cx="9336405" cy="5245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250" dirty="0">
                <a:solidFill>
                  <a:srgbClr val="14A484"/>
                </a:solidFill>
                <a:latin typeface="Arial MT"/>
                <a:cs typeface="Arial MT"/>
              </a:rPr>
              <a:t>Banco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Iniciativas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5" dirty="0">
                <a:solidFill>
                  <a:srgbClr val="14A484"/>
                </a:solidFill>
                <a:latin typeface="Arial MT"/>
                <a:cs typeface="Arial MT"/>
              </a:rPr>
              <a:t>para</a:t>
            </a:r>
            <a:r>
              <a:rPr sz="3250" spc="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80" dirty="0">
                <a:solidFill>
                  <a:srgbClr val="14A484"/>
                </a:solidFill>
                <a:latin typeface="Arial MT"/>
                <a:cs typeface="Arial MT"/>
              </a:rPr>
              <a:t>las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Comunidades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125" dirty="0">
                <a:solidFill>
                  <a:srgbClr val="14A484"/>
                </a:solidFill>
                <a:latin typeface="Arial MT"/>
                <a:cs typeface="Arial MT"/>
              </a:rPr>
              <a:t>2025</a:t>
            </a:r>
            <a:endParaRPr sz="3250" dirty="0">
              <a:latin typeface="Arial MT"/>
              <a:cs typeface="Arial MT"/>
            </a:endParaRPr>
          </a:p>
        </p:txBody>
      </p:sp>
      <p:grpSp>
        <p:nvGrpSpPr>
          <p:cNvPr id="28" name="object 28">
            <a:extLst>
              <a:ext uri="{FF2B5EF4-FFF2-40B4-BE49-F238E27FC236}">
                <a16:creationId xmlns:a16="http://schemas.microsoft.com/office/drawing/2014/main" id="{4296FA51-FB9C-0E8B-0027-0211CEC12AE6}"/>
              </a:ext>
            </a:extLst>
          </p:cNvPr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29" name="object 29">
              <a:extLst>
                <a:ext uri="{FF2B5EF4-FFF2-40B4-BE49-F238E27FC236}">
                  <a16:creationId xmlns:a16="http://schemas.microsoft.com/office/drawing/2014/main" id="{8D0A89F5-9A43-6E1C-CD1A-4116A71EF1ED}"/>
                </a:ext>
              </a:extLst>
            </p:cNvPr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>
              <a:extLst>
                <a:ext uri="{FF2B5EF4-FFF2-40B4-BE49-F238E27FC236}">
                  <a16:creationId xmlns:a16="http://schemas.microsoft.com/office/drawing/2014/main" id="{AA5A39A5-EE72-722B-955D-0CF87E185765}"/>
                </a:ext>
              </a:extLst>
            </p:cNvPr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>
              <a:extLst>
                <a:ext uri="{FF2B5EF4-FFF2-40B4-BE49-F238E27FC236}">
                  <a16:creationId xmlns:a16="http://schemas.microsoft.com/office/drawing/2014/main" id="{4DB66247-6665-F177-482A-CFEF23A0AA61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32" name="object 32">
              <a:extLst>
                <a:ext uri="{FF2B5EF4-FFF2-40B4-BE49-F238E27FC236}">
                  <a16:creationId xmlns:a16="http://schemas.microsoft.com/office/drawing/2014/main" id="{DCEBDC71-9652-5F9A-1911-43D519C3BD22}"/>
                </a:ext>
              </a:extLst>
            </p:cNvPr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" name="object 33">
            <a:extLst>
              <a:ext uri="{FF2B5EF4-FFF2-40B4-BE49-F238E27FC236}">
                <a16:creationId xmlns:a16="http://schemas.microsoft.com/office/drawing/2014/main" id="{D0BA866B-1B89-D128-857A-1ACC8E76FA68}"/>
              </a:ext>
            </a:extLst>
          </p:cNvPr>
          <p:cNvGrpSpPr/>
          <p:nvPr/>
        </p:nvGrpSpPr>
        <p:grpSpPr>
          <a:xfrm>
            <a:off x="617781" y="6487131"/>
            <a:ext cx="7947659" cy="3365500"/>
            <a:chOff x="617781" y="6487131"/>
            <a:chExt cx="7947659" cy="3365500"/>
          </a:xfrm>
        </p:grpSpPr>
        <p:sp>
          <p:nvSpPr>
            <p:cNvPr id="34" name="object 34">
              <a:extLst>
                <a:ext uri="{FF2B5EF4-FFF2-40B4-BE49-F238E27FC236}">
                  <a16:creationId xmlns:a16="http://schemas.microsoft.com/office/drawing/2014/main" id="{BEE1F403-431E-1954-85F9-B394F1775E2B}"/>
                </a:ext>
              </a:extLst>
            </p:cNvPr>
            <p:cNvSpPr/>
            <p:nvPr/>
          </p:nvSpPr>
          <p:spPr>
            <a:xfrm>
              <a:off x="823472" y="6487131"/>
              <a:ext cx="2347595" cy="3037840"/>
            </a:xfrm>
            <a:custGeom>
              <a:avLst/>
              <a:gdLst/>
              <a:ahLst/>
              <a:cxnLst/>
              <a:rect l="l" t="t" r="r" b="b"/>
              <a:pathLst>
                <a:path w="2347595" h="3037840">
                  <a:moveTo>
                    <a:pt x="2221503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2911995"/>
                  </a:lnTo>
                  <a:lnTo>
                    <a:pt x="9914" y="2960782"/>
                  </a:lnTo>
                  <a:lnTo>
                    <a:pt x="36909" y="3000735"/>
                  </a:lnTo>
                  <a:lnTo>
                    <a:pt x="76862" y="3027731"/>
                  </a:lnTo>
                  <a:lnTo>
                    <a:pt x="125650" y="3037645"/>
                  </a:lnTo>
                  <a:lnTo>
                    <a:pt x="2221503" y="3037645"/>
                  </a:lnTo>
                  <a:lnTo>
                    <a:pt x="2270290" y="3027731"/>
                  </a:lnTo>
                  <a:lnTo>
                    <a:pt x="2310243" y="3000735"/>
                  </a:lnTo>
                  <a:lnTo>
                    <a:pt x="2337239" y="2960782"/>
                  </a:lnTo>
                  <a:lnTo>
                    <a:pt x="2347153" y="2911995"/>
                  </a:lnTo>
                  <a:lnTo>
                    <a:pt x="2347153" y="125650"/>
                  </a:lnTo>
                  <a:lnTo>
                    <a:pt x="2337239" y="76862"/>
                  </a:lnTo>
                  <a:lnTo>
                    <a:pt x="2310243" y="36909"/>
                  </a:lnTo>
                  <a:lnTo>
                    <a:pt x="2270290" y="9914"/>
                  </a:lnTo>
                  <a:lnTo>
                    <a:pt x="2221503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>
              <a:extLst>
                <a:ext uri="{FF2B5EF4-FFF2-40B4-BE49-F238E27FC236}">
                  <a16:creationId xmlns:a16="http://schemas.microsoft.com/office/drawing/2014/main" id="{E7A7E59E-F40E-B533-6C51-5E47A4BD57C9}"/>
                </a:ext>
              </a:extLst>
            </p:cNvPr>
            <p:cNvSpPr/>
            <p:nvPr/>
          </p:nvSpPr>
          <p:spPr>
            <a:xfrm>
              <a:off x="617781" y="7304231"/>
              <a:ext cx="7947659" cy="2548890"/>
            </a:xfrm>
            <a:custGeom>
              <a:avLst/>
              <a:gdLst/>
              <a:ahLst/>
              <a:cxnLst/>
              <a:rect l="l" t="t" r="r" b="b"/>
              <a:pathLst>
                <a:path w="7947659" h="2548890">
                  <a:moveTo>
                    <a:pt x="7821395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2422711"/>
                  </a:lnTo>
                  <a:lnTo>
                    <a:pt x="9914" y="2471499"/>
                  </a:lnTo>
                  <a:lnTo>
                    <a:pt x="36909" y="2511452"/>
                  </a:lnTo>
                  <a:lnTo>
                    <a:pt x="76862" y="2538447"/>
                  </a:lnTo>
                  <a:lnTo>
                    <a:pt x="125650" y="2548362"/>
                  </a:lnTo>
                  <a:lnTo>
                    <a:pt x="7821395" y="2548362"/>
                  </a:lnTo>
                  <a:lnTo>
                    <a:pt x="7870183" y="2538447"/>
                  </a:lnTo>
                  <a:lnTo>
                    <a:pt x="7910136" y="2511452"/>
                  </a:lnTo>
                  <a:lnTo>
                    <a:pt x="7937131" y="2471499"/>
                  </a:lnTo>
                  <a:lnTo>
                    <a:pt x="7947045" y="2422711"/>
                  </a:lnTo>
                  <a:lnTo>
                    <a:pt x="7947045" y="125650"/>
                  </a:lnTo>
                  <a:lnTo>
                    <a:pt x="7937131" y="76862"/>
                  </a:lnTo>
                  <a:lnTo>
                    <a:pt x="7910136" y="36909"/>
                  </a:lnTo>
                  <a:lnTo>
                    <a:pt x="7870183" y="9914"/>
                  </a:lnTo>
                  <a:lnTo>
                    <a:pt x="7821395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>
            <a:extLst>
              <a:ext uri="{FF2B5EF4-FFF2-40B4-BE49-F238E27FC236}">
                <a16:creationId xmlns:a16="http://schemas.microsoft.com/office/drawing/2014/main" id="{1E83C9F0-CB89-1955-EFC1-CD1A044BC582}"/>
              </a:ext>
            </a:extLst>
          </p:cNvPr>
          <p:cNvSpPr txBox="1"/>
          <p:nvPr/>
        </p:nvSpPr>
        <p:spPr>
          <a:xfrm>
            <a:off x="866864" y="6662592"/>
            <a:ext cx="7410450" cy="3135666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282575">
              <a:lnSpc>
                <a:spcPct val="100000"/>
              </a:lnSpc>
              <a:spcBef>
                <a:spcPts val="114"/>
              </a:spcBef>
            </a:pPr>
            <a:r>
              <a:rPr sz="2900" b="1" dirty="0">
                <a:solidFill>
                  <a:srgbClr val="FFFFFF"/>
                </a:solidFill>
                <a:latin typeface="Arial MT"/>
                <a:cs typeface="Arial MT"/>
              </a:rPr>
              <a:t>LÍNEA</a:t>
            </a:r>
            <a:r>
              <a:rPr sz="2900" b="1" spc="6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00" b="1" spc="100" dirty="0">
                <a:solidFill>
                  <a:srgbClr val="FFFFFF"/>
                </a:solidFill>
                <a:latin typeface="Arial MT"/>
                <a:cs typeface="Arial MT"/>
              </a:rPr>
              <a:t>0</a:t>
            </a:r>
            <a:r>
              <a:rPr lang="es-CO" sz="2900" b="1" spc="100" dirty="0">
                <a:solidFill>
                  <a:srgbClr val="FFFFFF"/>
                </a:solidFill>
                <a:latin typeface="Arial MT"/>
                <a:cs typeface="Arial MT"/>
              </a:rPr>
              <a:t>8</a:t>
            </a:r>
          </a:p>
          <a:p>
            <a:pPr marL="282575">
              <a:lnSpc>
                <a:spcPct val="100000"/>
              </a:lnSpc>
              <a:spcBef>
                <a:spcPts val="114"/>
              </a:spcBef>
            </a:pPr>
            <a:endParaRPr sz="2900" b="1" dirty="0">
              <a:latin typeface="Arial MT"/>
              <a:cs typeface="Arial MT"/>
            </a:endParaRPr>
          </a:p>
          <a:p>
            <a:pPr marL="12700" marR="5080" algn="just">
              <a:lnSpc>
                <a:spcPct val="112500"/>
              </a:lnSpc>
              <a:spcBef>
                <a:spcPts val="2390"/>
              </a:spcBef>
            </a:pPr>
            <a:r>
              <a:rPr lang="es-ES" sz="2800" spc="-10" dirty="0">
                <a:solidFill>
                  <a:srgbClr val="616160"/>
                </a:solidFill>
                <a:latin typeface="Arial MT"/>
                <a:cs typeface="Arial MT"/>
              </a:rPr>
              <a:t>Incidencia mediante iniciativas sociales presentadas por organizaciones de personas con discapacidad orientadas a fortalecer la participación ciudadana y el control social.</a:t>
            </a:r>
            <a:endParaRPr lang="es-MX" sz="2800" dirty="0">
              <a:latin typeface="Arial MT"/>
              <a:cs typeface="Arial MT"/>
            </a:endParaRPr>
          </a:p>
        </p:txBody>
      </p:sp>
      <p:sp>
        <p:nvSpPr>
          <p:cNvPr id="38" name="object 38">
            <a:extLst>
              <a:ext uri="{FF2B5EF4-FFF2-40B4-BE49-F238E27FC236}">
                <a16:creationId xmlns:a16="http://schemas.microsoft.com/office/drawing/2014/main" id="{981B4A4B-2976-F98A-85D4-FB6DF257FAC4}"/>
              </a:ext>
            </a:extLst>
          </p:cNvPr>
          <p:cNvSpPr txBox="1"/>
          <p:nvPr/>
        </p:nvSpPr>
        <p:spPr>
          <a:xfrm>
            <a:off x="8814523" y="2455246"/>
            <a:ext cx="10778927" cy="7767960"/>
          </a:xfrm>
          <a:prstGeom prst="rect">
            <a:avLst/>
          </a:prstGeom>
          <a:ln w="31412">
            <a:solidFill>
              <a:srgbClr val="C3C6C4"/>
            </a:solidFill>
          </a:ln>
        </p:spPr>
        <p:txBody>
          <a:bodyPr vert="horz" wrap="square" lIns="0" tIns="165100" rIns="0" bIns="0" rtlCol="0">
            <a:spAutoFit/>
          </a:bodyPr>
          <a:lstStyle/>
          <a:p>
            <a:pPr marL="199390" marR="529590">
              <a:lnSpc>
                <a:spcPct val="105500"/>
              </a:lnSpc>
              <a:spcBef>
                <a:spcPts val="1300"/>
              </a:spcBef>
            </a:pPr>
            <a:r>
              <a:rPr lang="es-MX" sz="2000" b="1" spc="50" dirty="0">
                <a:solidFill>
                  <a:srgbClr val="14A484"/>
                </a:solidFill>
                <a:latin typeface="Arial MT"/>
                <a:cs typeface="Arial MT"/>
              </a:rPr>
              <a:t>Ejemplos de </a:t>
            </a:r>
            <a:r>
              <a:rPr lang="es-MX" sz="2000" b="1" spc="50" dirty="0" err="1">
                <a:solidFill>
                  <a:srgbClr val="14A484"/>
                </a:solidFill>
                <a:latin typeface="Arial MT"/>
                <a:cs typeface="Arial MT"/>
              </a:rPr>
              <a:t>Inciativas</a:t>
            </a:r>
            <a:r>
              <a:rPr lang="es-MX" sz="2000" b="1" spc="50" dirty="0">
                <a:solidFill>
                  <a:srgbClr val="14A484"/>
                </a:solidFill>
                <a:latin typeface="Arial MT"/>
                <a:cs typeface="Arial MT"/>
              </a:rPr>
              <a:t>:</a:t>
            </a:r>
            <a:endParaRPr sz="2000" b="1" dirty="0">
              <a:latin typeface="Arial MT"/>
              <a:cs typeface="Arial MT"/>
            </a:endParaRPr>
          </a:p>
          <a:p>
            <a:pPr marL="542290" marR="233045" indent="-342900" algn="just">
              <a:lnSpc>
                <a:spcPct val="112500"/>
              </a:lnSpc>
              <a:buFont typeface="Arial" panose="020B0604020202020204" pitchFamily="34" charset="0"/>
              <a:buChar char="•"/>
            </a:pPr>
            <a:r>
              <a:rPr lang="es-ES" sz="2000" i="1" spc="10" dirty="0">
                <a:solidFill>
                  <a:srgbClr val="616160"/>
                </a:solidFill>
                <a:latin typeface="Arial"/>
                <a:cs typeface="Arial"/>
              </a:rPr>
              <a:t>Realizar jornadas presenciales donde las organizaciones enseñen a sus integrantes y a la comunidad cómo participar en los niveles de participación municipales y espacios de decisión. </a:t>
            </a:r>
          </a:p>
          <a:p>
            <a:pPr marL="542290" marR="233045" indent="-342900" algn="just">
              <a:lnSpc>
                <a:spcPct val="112500"/>
              </a:lnSpc>
              <a:buFont typeface="Arial" panose="020B0604020202020204" pitchFamily="34" charset="0"/>
              <a:buChar char="•"/>
            </a:pPr>
            <a:r>
              <a:rPr lang="es-ES" sz="2000" i="1" spc="10" dirty="0">
                <a:solidFill>
                  <a:srgbClr val="616160"/>
                </a:solidFill>
                <a:latin typeface="Arial"/>
                <a:cs typeface="Arial"/>
              </a:rPr>
              <a:t>Organizar cursos básicos para aprender a vigilar proyectos y recursos que se ejecutan en el territorio.</a:t>
            </a:r>
          </a:p>
          <a:p>
            <a:pPr marL="542290" marR="233045" indent="-342900" algn="just">
              <a:lnSpc>
                <a:spcPct val="112500"/>
              </a:lnSpc>
              <a:buFont typeface="Arial" panose="020B0604020202020204" pitchFamily="34" charset="0"/>
              <a:buChar char="•"/>
            </a:pPr>
            <a:r>
              <a:rPr lang="es-ES" sz="2000" i="1" spc="10" dirty="0">
                <a:solidFill>
                  <a:srgbClr val="616160"/>
                </a:solidFill>
                <a:latin typeface="Arial"/>
                <a:cs typeface="Arial"/>
              </a:rPr>
              <a:t>Desarrollar charlas en los barrios sobre los derechos y deberes de las personas con discapacidad y cómo ejercer la participación ciudadana.</a:t>
            </a:r>
          </a:p>
          <a:p>
            <a:pPr marL="542290" marR="233045" indent="-342900" algn="just">
              <a:lnSpc>
                <a:spcPct val="112500"/>
              </a:lnSpc>
              <a:buFont typeface="Arial" panose="020B0604020202020204" pitchFamily="34" charset="0"/>
              <a:buChar char="•"/>
            </a:pPr>
            <a:r>
              <a:rPr lang="es-ES" sz="2000" i="1" spc="10" dirty="0">
                <a:solidFill>
                  <a:srgbClr val="616160"/>
                </a:solidFill>
                <a:latin typeface="Arial"/>
                <a:cs typeface="Arial"/>
              </a:rPr>
              <a:t>Hacer campañas en distintos espacios explicando de forma sencilla cómo las personas con discapacidad pueden participar en espacios de incidencia ciudadana.</a:t>
            </a:r>
          </a:p>
          <a:p>
            <a:pPr marL="542290" marR="233045" indent="-342900" algn="just">
              <a:lnSpc>
                <a:spcPct val="112500"/>
              </a:lnSpc>
              <a:buFont typeface="Arial" panose="020B0604020202020204" pitchFamily="34" charset="0"/>
              <a:buChar char="•"/>
            </a:pPr>
            <a:r>
              <a:rPr lang="es-ES" sz="2000" i="1" spc="10" dirty="0">
                <a:solidFill>
                  <a:srgbClr val="616160"/>
                </a:solidFill>
                <a:latin typeface="Arial"/>
                <a:cs typeface="Arial"/>
              </a:rPr>
              <a:t>Visitar instituciones educativas, salones comunales y juntas de acción comunal para hablar directamente con la comunidad sobre cómo incluir a las personas con discapacidad en la toma de decisiones y en actividades locales.</a:t>
            </a:r>
          </a:p>
          <a:p>
            <a:pPr marL="542290" marR="233045" indent="-342900" algn="just">
              <a:lnSpc>
                <a:spcPct val="112500"/>
              </a:lnSpc>
              <a:buFont typeface="Arial" panose="020B0604020202020204" pitchFamily="34" charset="0"/>
              <a:buChar char="•"/>
            </a:pPr>
            <a:r>
              <a:rPr lang="es-ES" sz="2000" i="1" spc="10" dirty="0">
                <a:solidFill>
                  <a:srgbClr val="616160"/>
                </a:solidFill>
                <a:latin typeface="Arial"/>
                <a:cs typeface="Arial"/>
              </a:rPr>
              <a:t>Dictar talleres prácticos donde se explique, paso a paso, cómo registrar estatutos y cómo organizar asambleas de conformación en nuevos municipios.</a:t>
            </a:r>
          </a:p>
          <a:p>
            <a:pPr marL="542290" marR="233045" indent="-342900" algn="just">
              <a:lnSpc>
                <a:spcPct val="112500"/>
              </a:lnSpc>
              <a:buFont typeface="Arial" panose="020B0604020202020204" pitchFamily="34" charset="0"/>
              <a:buChar char="•"/>
            </a:pPr>
            <a:r>
              <a:rPr lang="es-ES" sz="2000" i="1" spc="10" dirty="0">
                <a:solidFill>
                  <a:srgbClr val="616160"/>
                </a:solidFill>
                <a:latin typeface="Arial"/>
                <a:cs typeface="Arial"/>
              </a:rPr>
              <a:t>Talleres de danza, música, arte, concursos de fotografía, entre otras expresiones culturales.</a:t>
            </a:r>
          </a:p>
          <a:p>
            <a:pPr marL="542290" marR="233045" indent="-342900" algn="just">
              <a:lnSpc>
                <a:spcPct val="112500"/>
              </a:lnSpc>
              <a:buFont typeface="Arial" panose="020B0604020202020204" pitchFamily="34" charset="0"/>
              <a:buChar char="•"/>
            </a:pPr>
            <a:r>
              <a:rPr lang="es-ES" sz="2000" i="1" spc="10" dirty="0">
                <a:solidFill>
                  <a:srgbClr val="616160"/>
                </a:solidFill>
                <a:latin typeface="Arial"/>
                <a:cs typeface="Arial"/>
              </a:rPr>
              <a:t>Encuentros de buenas prácticas y atención diferencial.</a:t>
            </a:r>
          </a:p>
          <a:p>
            <a:pPr marL="542290" marR="233045" indent="-342900" algn="just">
              <a:lnSpc>
                <a:spcPct val="112500"/>
              </a:lnSpc>
              <a:buFont typeface="Arial" panose="020B0604020202020204" pitchFamily="34" charset="0"/>
              <a:buChar char="•"/>
            </a:pPr>
            <a:r>
              <a:rPr lang="es-ES" sz="2000" i="1" spc="10" dirty="0">
                <a:solidFill>
                  <a:srgbClr val="616160"/>
                </a:solidFill>
                <a:latin typeface="Arial"/>
                <a:cs typeface="Arial"/>
              </a:rPr>
              <a:t>Talleres de uso de lenguaje incluyente.</a:t>
            </a:r>
          </a:p>
          <a:p>
            <a:pPr marL="542290" marR="233045" indent="-342900" algn="just">
              <a:lnSpc>
                <a:spcPct val="112500"/>
              </a:lnSpc>
              <a:buFont typeface="Arial" panose="020B0604020202020204" pitchFamily="34" charset="0"/>
              <a:buChar char="•"/>
            </a:pPr>
            <a:r>
              <a:rPr lang="es-ES" sz="2000" i="1" spc="10" dirty="0">
                <a:solidFill>
                  <a:srgbClr val="616160"/>
                </a:solidFill>
                <a:latin typeface="Arial"/>
                <a:cs typeface="Arial"/>
              </a:rPr>
              <a:t>Diseñar cartillas o videos en formatos accesibles que expliquen los pasos para crear una </a:t>
            </a:r>
            <a:r>
              <a:rPr lang="es-ES" sz="2000" i="1" spc="10" dirty="0" err="1">
                <a:solidFill>
                  <a:srgbClr val="616160"/>
                </a:solidFill>
                <a:latin typeface="Arial"/>
                <a:cs typeface="Arial"/>
              </a:rPr>
              <a:t>OPcD</a:t>
            </a:r>
            <a:r>
              <a:rPr lang="es-ES" sz="2000" i="1" spc="10" dirty="0">
                <a:solidFill>
                  <a:srgbClr val="616160"/>
                </a:solidFill>
                <a:latin typeface="Arial"/>
                <a:cs typeface="Arial"/>
              </a:rPr>
              <a:t>.</a:t>
            </a:r>
          </a:p>
          <a:p>
            <a:pPr marL="542290" marR="233045" indent="-342900" algn="just">
              <a:lnSpc>
                <a:spcPct val="112500"/>
              </a:lnSpc>
              <a:buFont typeface="Arial" panose="020B0604020202020204" pitchFamily="34" charset="0"/>
              <a:buChar char="•"/>
            </a:pPr>
            <a:r>
              <a:rPr lang="es-ES" sz="2000" i="1" spc="10" dirty="0">
                <a:solidFill>
                  <a:srgbClr val="616160"/>
                </a:solidFill>
                <a:latin typeface="Arial"/>
                <a:cs typeface="Arial"/>
              </a:rPr>
              <a:t>Brindar cursos de lenguaje de señas o de braille para la comunidad en general.</a:t>
            </a:r>
          </a:p>
        </p:txBody>
      </p:sp>
      <p:sp>
        <p:nvSpPr>
          <p:cNvPr id="40" name="object 40">
            <a:extLst>
              <a:ext uri="{FF2B5EF4-FFF2-40B4-BE49-F238E27FC236}">
                <a16:creationId xmlns:a16="http://schemas.microsoft.com/office/drawing/2014/main" id="{80ED80ED-A72D-DB02-99B8-DEADEC046112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</p:spTree>
    <p:extLst>
      <p:ext uri="{BB962C8B-B14F-4D97-AF65-F5344CB8AC3E}">
        <p14:creationId xmlns:p14="http://schemas.microsoft.com/office/powerpoint/2010/main" val="30443558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312695" y="4006928"/>
            <a:ext cx="16254469" cy="5135908"/>
            <a:chOff x="2312696" y="4006928"/>
            <a:chExt cx="16431894" cy="5377180"/>
          </a:xfrm>
        </p:grpSpPr>
        <p:sp>
          <p:nvSpPr>
            <p:cNvPr id="3" name="object 3"/>
            <p:cNvSpPr/>
            <p:nvPr/>
          </p:nvSpPr>
          <p:spPr>
            <a:xfrm>
              <a:off x="2425323" y="4006928"/>
              <a:ext cx="16205200" cy="1398270"/>
            </a:xfrm>
            <a:custGeom>
              <a:avLst/>
              <a:gdLst/>
              <a:ahLst/>
              <a:cxnLst/>
              <a:rect l="l" t="t" r="r" b="b"/>
              <a:pathLst>
                <a:path w="16205200" h="1398270">
                  <a:moveTo>
                    <a:pt x="15993680" y="0"/>
                  </a:moveTo>
                  <a:lnTo>
                    <a:pt x="211113" y="0"/>
                  </a:lnTo>
                  <a:lnTo>
                    <a:pt x="162859" y="5601"/>
                  </a:lnTo>
                  <a:lnTo>
                    <a:pt x="118482" y="21542"/>
                  </a:lnTo>
                  <a:lnTo>
                    <a:pt x="79275" y="46531"/>
                  </a:lnTo>
                  <a:lnTo>
                    <a:pt x="46531" y="79275"/>
                  </a:lnTo>
                  <a:lnTo>
                    <a:pt x="21542" y="118482"/>
                  </a:lnTo>
                  <a:lnTo>
                    <a:pt x="5601" y="162859"/>
                  </a:lnTo>
                  <a:lnTo>
                    <a:pt x="0" y="211113"/>
                  </a:lnTo>
                  <a:lnTo>
                    <a:pt x="0" y="1186969"/>
                  </a:lnTo>
                  <a:lnTo>
                    <a:pt x="5601" y="1235223"/>
                  </a:lnTo>
                  <a:lnTo>
                    <a:pt x="21542" y="1279600"/>
                  </a:lnTo>
                  <a:lnTo>
                    <a:pt x="46531" y="1318807"/>
                  </a:lnTo>
                  <a:lnTo>
                    <a:pt x="79275" y="1351551"/>
                  </a:lnTo>
                  <a:lnTo>
                    <a:pt x="118482" y="1376540"/>
                  </a:lnTo>
                  <a:lnTo>
                    <a:pt x="162859" y="1392482"/>
                  </a:lnTo>
                  <a:lnTo>
                    <a:pt x="211113" y="1398083"/>
                  </a:lnTo>
                  <a:lnTo>
                    <a:pt x="15993680" y="1398083"/>
                  </a:lnTo>
                  <a:lnTo>
                    <a:pt x="16041934" y="1392482"/>
                  </a:lnTo>
                  <a:lnTo>
                    <a:pt x="16086311" y="1376540"/>
                  </a:lnTo>
                  <a:lnTo>
                    <a:pt x="16125518" y="1351551"/>
                  </a:lnTo>
                  <a:lnTo>
                    <a:pt x="16158262" y="1318807"/>
                  </a:lnTo>
                  <a:lnTo>
                    <a:pt x="16183252" y="1279600"/>
                  </a:lnTo>
                  <a:lnTo>
                    <a:pt x="16199193" y="1235223"/>
                  </a:lnTo>
                  <a:lnTo>
                    <a:pt x="16204794" y="1186969"/>
                  </a:lnTo>
                  <a:lnTo>
                    <a:pt x="16204794" y="211113"/>
                  </a:lnTo>
                  <a:lnTo>
                    <a:pt x="16199193" y="162859"/>
                  </a:lnTo>
                  <a:lnTo>
                    <a:pt x="16183252" y="118482"/>
                  </a:lnTo>
                  <a:lnTo>
                    <a:pt x="16158262" y="79275"/>
                  </a:lnTo>
                  <a:lnTo>
                    <a:pt x="16125518" y="46531"/>
                  </a:lnTo>
                  <a:lnTo>
                    <a:pt x="16086311" y="21542"/>
                  </a:lnTo>
                  <a:lnTo>
                    <a:pt x="16041934" y="5601"/>
                  </a:lnTo>
                  <a:lnTo>
                    <a:pt x="15993680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312696" y="4840965"/>
              <a:ext cx="7308850" cy="4542790"/>
            </a:xfrm>
            <a:custGeom>
              <a:avLst/>
              <a:gdLst/>
              <a:ahLst/>
              <a:cxnLst/>
              <a:rect l="l" t="t" r="r" b="b"/>
              <a:pathLst>
                <a:path w="7308850" h="4542790">
                  <a:moveTo>
                    <a:pt x="7039000" y="0"/>
                  </a:moveTo>
                  <a:lnTo>
                    <a:pt x="269771" y="0"/>
                  </a:lnTo>
                  <a:lnTo>
                    <a:pt x="221442" y="4366"/>
                  </a:lnTo>
                  <a:lnTo>
                    <a:pt x="175889" y="16948"/>
                  </a:lnTo>
                  <a:lnTo>
                    <a:pt x="133887" y="36969"/>
                  </a:lnTo>
                  <a:lnTo>
                    <a:pt x="96215" y="63651"/>
                  </a:lnTo>
                  <a:lnTo>
                    <a:pt x="63650" y="96217"/>
                  </a:lnTo>
                  <a:lnTo>
                    <a:pt x="36969" y="133890"/>
                  </a:lnTo>
                  <a:lnTo>
                    <a:pt x="16948" y="175894"/>
                  </a:lnTo>
                  <a:lnTo>
                    <a:pt x="4366" y="221450"/>
                  </a:lnTo>
                  <a:lnTo>
                    <a:pt x="0" y="269782"/>
                  </a:lnTo>
                  <a:lnTo>
                    <a:pt x="0" y="4272833"/>
                  </a:lnTo>
                  <a:lnTo>
                    <a:pt x="4366" y="4321165"/>
                  </a:lnTo>
                  <a:lnTo>
                    <a:pt x="16948" y="4366721"/>
                  </a:lnTo>
                  <a:lnTo>
                    <a:pt x="36969" y="4408724"/>
                  </a:lnTo>
                  <a:lnTo>
                    <a:pt x="63650" y="4446398"/>
                  </a:lnTo>
                  <a:lnTo>
                    <a:pt x="96215" y="4478964"/>
                  </a:lnTo>
                  <a:lnTo>
                    <a:pt x="133887" y="4505646"/>
                  </a:lnTo>
                  <a:lnTo>
                    <a:pt x="175889" y="4525666"/>
                  </a:lnTo>
                  <a:lnTo>
                    <a:pt x="221442" y="4538248"/>
                  </a:lnTo>
                  <a:lnTo>
                    <a:pt x="269771" y="4542615"/>
                  </a:lnTo>
                  <a:lnTo>
                    <a:pt x="7039000" y="4542615"/>
                  </a:lnTo>
                  <a:lnTo>
                    <a:pt x="7087332" y="4538248"/>
                  </a:lnTo>
                  <a:lnTo>
                    <a:pt x="7132888" y="4525666"/>
                  </a:lnTo>
                  <a:lnTo>
                    <a:pt x="7174891" y="4505646"/>
                  </a:lnTo>
                  <a:lnTo>
                    <a:pt x="7212565" y="4478964"/>
                  </a:lnTo>
                  <a:lnTo>
                    <a:pt x="7245131" y="4446398"/>
                  </a:lnTo>
                  <a:lnTo>
                    <a:pt x="7271813" y="4408724"/>
                  </a:lnTo>
                  <a:lnTo>
                    <a:pt x="7291833" y="4366721"/>
                  </a:lnTo>
                  <a:lnTo>
                    <a:pt x="7304415" y="4321165"/>
                  </a:lnTo>
                  <a:lnTo>
                    <a:pt x="7308782" y="4272833"/>
                  </a:lnTo>
                  <a:lnTo>
                    <a:pt x="7308782" y="269782"/>
                  </a:lnTo>
                  <a:lnTo>
                    <a:pt x="7304415" y="221450"/>
                  </a:lnTo>
                  <a:lnTo>
                    <a:pt x="7291833" y="175894"/>
                  </a:lnTo>
                  <a:lnTo>
                    <a:pt x="7271813" y="133890"/>
                  </a:lnTo>
                  <a:lnTo>
                    <a:pt x="7245131" y="96217"/>
                  </a:lnTo>
                  <a:lnTo>
                    <a:pt x="7212565" y="63651"/>
                  </a:lnTo>
                  <a:lnTo>
                    <a:pt x="7174891" y="36969"/>
                  </a:lnTo>
                  <a:lnTo>
                    <a:pt x="7132888" y="16948"/>
                  </a:lnTo>
                  <a:lnTo>
                    <a:pt x="7087332" y="4366"/>
                  </a:lnTo>
                  <a:lnTo>
                    <a:pt x="703900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1941319" y="4891063"/>
              <a:ext cx="6803390" cy="4367530"/>
            </a:xfrm>
            <a:custGeom>
              <a:avLst/>
              <a:gdLst/>
              <a:ahLst/>
              <a:cxnLst/>
              <a:rect l="l" t="t" r="r" b="b"/>
              <a:pathLst>
                <a:path w="6803390" h="4367530">
                  <a:moveTo>
                    <a:pt x="6440390" y="0"/>
                  </a:moveTo>
                  <a:lnTo>
                    <a:pt x="362826" y="0"/>
                  </a:lnTo>
                  <a:lnTo>
                    <a:pt x="313767" y="3328"/>
                  </a:lnTo>
                  <a:lnTo>
                    <a:pt x="266660" y="13018"/>
                  </a:lnTo>
                  <a:lnTo>
                    <a:pt x="221948" y="28629"/>
                  </a:lnTo>
                  <a:lnTo>
                    <a:pt x="180069" y="49721"/>
                  </a:lnTo>
                  <a:lnTo>
                    <a:pt x="141466" y="75852"/>
                  </a:lnTo>
                  <a:lnTo>
                    <a:pt x="106580" y="106581"/>
                  </a:lnTo>
                  <a:lnTo>
                    <a:pt x="75851" y="141468"/>
                  </a:lnTo>
                  <a:lnTo>
                    <a:pt x="49720" y="180072"/>
                  </a:lnTo>
                  <a:lnTo>
                    <a:pt x="28629" y="221952"/>
                  </a:lnTo>
                  <a:lnTo>
                    <a:pt x="13018" y="266667"/>
                  </a:lnTo>
                  <a:lnTo>
                    <a:pt x="3328" y="313775"/>
                  </a:lnTo>
                  <a:lnTo>
                    <a:pt x="0" y="362837"/>
                  </a:lnTo>
                  <a:lnTo>
                    <a:pt x="0" y="4004202"/>
                  </a:lnTo>
                  <a:lnTo>
                    <a:pt x="3328" y="4053264"/>
                  </a:lnTo>
                  <a:lnTo>
                    <a:pt x="13018" y="4100372"/>
                  </a:lnTo>
                  <a:lnTo>
                    <a:pt x="28629" y="4145087"/>
                  </a:lnTo>
                  <a:lnTo>
                    <a:pt x="49720" y="4186966"/>
                  </a:lnTo>
                  <a:lnTo>
                    <a:pt x="75851" y="4225570"/>
                  </a:lnTo>
                  <a:lnTo>
                    <a:pt x="106580" y="4260457"/>
                  </a:lnTo>
                  <a:lnTo>
                    <a:pt x="141466" y="4291187"/>
                  </a:lnTo>
                  <a:lnTo>
                    <a:pt x="180069" y="4317318"/>
                  </a:lnTo>
                  <a:lnTo>
                    <a:pt x="221948" y="4338410"/>
                  </a:lnTo>
                  <a:lnTo>
                    <a:pt x="266660" y="4354021"/>
                  </a:lnTo>
                  <a:lnTo>
                    <a:pt x="313767" y="4363711"/>
                  </a:lnTo>
                  <a:lnTo>
                    <a:pt x="362826" y="4367039"/>
                  </a:lnTo>
                  <a:lnTo>
                    <a:pt x="6440390" y="4367039"/>
                  </a:lnTo>
                  <a:lnTo>
                    <a:pt x="6489449" y="4363711"/>
                  </a:lnTo>
                  <a:lnTo>
                    <a:pt x="6536556" y="4354021"/>
                  </a:lnTo>
                  <a:lnTo>
                    <a:pt x="6581270" y="4338410"/>
                  </a:lnTo>
                  <a:lnTo>
                    <a:pt x="6623149" y="4317318"/>
                  </a:lnTo>
                  <a:lnTo>
                    <a:pt x="6661753" y="4291187"/>
                  </a:lnTo>
                  <a:lnTo>
                    <a:pt x="6696641" y="4260457"/>
                  </a:lnTo>
                  <a:lnTo>
                    <a:pt x="6727371" y="4225570"/>
                  </a:lnTo>
                  <a:lnTo>
                    <a:pt x="6753503" y="4186966"/>
                  </a:lnTo>
                  <a:lnTo>
                    <a:pt x="6774596" y="4145087"/>
                  </a:lnTo>
                  <a:lnTo>
                    <a:pt x="6790208" y="4100372"/>
                  </a:lnTo>
                  <a:lnTo>
                    <a:pt x="6799899" y="4053264"/>
                  </a:lnTo>
                  <a:lnTo>
                    <a:pt x="6803227" y="4004202"/>
                  </a:lnTo>
                  <a:lnTo>
                    <a:pt x="6803227" y="362837"/>
                  </a:lnTo>
                  <a:lnTo>
                    <a:pt x="6799899" y="313775"/>
                  </a:lnTo>
                  <a:lnTo>
                    <a:pt x="6790208" y="266667"/>
                  </a:lnTo>
                  <a:lnTo>
                    <a:pt x="6774596" y="221952"/>
                  </a:lnTo>
                  <a:lnTo>
                    <a:pt x="6753503" y="180072"/>
                  </a:lnTo>
                  <a:lnTo>
                    <a:pt x="6727371" y="141468"/>
                  </a:lnTo>
                  <a:lnTo>
                    <a:pt x="6696641" y="106581"/>
                  </a:lnTo>
                  <a:lnTo>
                    <a:pt x="6661753" y="75852"/>
                  </a:lnTo>
                  <a:lnTo>
                    <a:pt x="6623149" y="49721"/>
                  </a:lnTo>
                  <a:lnTo>
                    <a:pt x="6581270" y="28629"/>
                  </a:lnTo>
                  <a:lnTo>
                    <a:pt x="6536556" y="13018"/>
                  </a:lnTo>
                  <a:lnTo>
                    <a:pt x="6489449" y="3328"/>
                  </a:lnTo>
                  <a:lnTo>
                    <a:pt x="6440390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415116" y="4834316"/>
              <a:ext cx="6146165" cy="4549775"/>
            </a:xfrm>
            <a:custGeom>
              <a:avLst/>
              <a:gdLst/>
              <a:ahLst/>
              <a:cxnLst/>
              <a:rect l="l" t="t" r="r" b="b"/>
              <a:pathLst>
                <a:path w="6146165" h="4549775">
                  <a:moveTo>
                    <a:pt x="6019952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4423613"/>
                  </a:lnTo>
                  <a:lnTo>
                    <a:pt x="9914" y="4472401"/>
                  </a:lnTo>
                  <a:lnTo>
                    <a:pt x="36909" y="4512354"/>
                  </a:lnTo>
                  <a:lnTo>
                    <a:pt x="76862" y="4539350"/>
                  </a:lnTo>
                  <a:lnTo>
                    <a:pt x="125650" y="4549264"/>
                  </a:lnTo>
                  <a:lnTo>
                    <a:pt x="6019952" y="4549264"/>
                  </a:lnTo>
                  <a:lnTo>
                    <a:pt x="6068740" y="4539350"/>
                  </a:lnTo>
                  <a:lnTo>
                    <a:pt x="6108693" y="4512354"/>
                  </a:lnTo>
                  <a:lnTo>
                    <a:pt x="6135688" y="4472401"/>
                  </a:lnTo>
                  <a:lnTo>
                    <a:pt x="6145603" y="4423613"/>
                  </a:lnTo>
                  <a:lnTo>
                    <a:pt x="6145603" y="125650"/>
                  </a:lnTo>
                  <a:lnTo>
                    <a:pt x="6135688" y="76862"/>
                  </a:lnTo>
                  <a:lnTo>
                    <a:pt x="6108693" y="36909"/>
                  </a:lnTo>
                  <a:lnTo>
                    <a:pt x="6068740" y="9914"/>
                  </a:lnTo>
                  <a:lnTo>
                    <a:pt x="6019952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8" name="object 8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13" name="object 13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19" name="object 19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20" name="object 2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22" name="object 22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3" name="object 23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24" name="object 2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31" name="object 3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32" name="object 32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33" name="object 33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2184400">
              <a:lnSpc>
                <a:spcPct val="100000"/>
              </a:lnSpc>
              <a:spcBef>
                <a:spcPts val="120"/>
              </a:spcBef>
            </a:pPr>
            <a:r>
              <a:rPr b="1" spc="175" dirty="0"/>
              <a:t>Criterios</a:t>
            </a:r>
            <a:r>
              <a:rPr b="1" spc="30" dirty="0"/>
              <a:t> </a:t>
            </a:r>
            <a:r>
              <a:rPr b="1" spc="55" dirty="0"/>
              <a:t>Técnicos</a:t>
            </a:r>
          </a:p>
        </p:txBody>
      </p:sp>
      <p:sp>
        <p:nvSpPr>
          <p:cNvPr id="37" name="object 37"/>
          <p:cNvSpPr txBox="1"/>
          <p:nvPr/>
        </p:nvSpPr>
        <p:spPr>
          <a:xfrm>
            <a:off x="4486247" y="1628700"/>
            <a:ext cx="11132185" cy="173672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250" dirty="0">
                <a:solidFill>
                  <a:srgbClr val="14A484"/>
                </a:solidFill>
                <a:latin typeface="Arial MT"/>
                <a:cs typeface="Arial MT"/>
              </a:rPr>
              <a:t>Banco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Iniciativas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5" dirty="0">
                <a:solidFill>
                  <a:srgbClr val="14A484"/>
                </a:solidFill>
                <a:latin typeface="Arial MT"/>
                <a:cs typeface="Arial MT"/>
              </a:rPr>
              <a:t>para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80" dirty="0">
                <a:solidFill>
                  <a:srgbClr val="14A484"/>
                </a:solidFill>
                <a:latin typeface="Arial MT"/>
                <a:cs typeface="Arial MT"/>
              </a:rPr>
              <a:t>las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Comunidades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145" dirty="0">
                <a:solidFill>
                  <a:srgbClr val="14A484"/>
                </a:solidFill>
                <a:latin typeface="Arial MT"/>
                <a:cs typeface="Arial MT"/>
              </a:rPr>
              <a:t>2025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BIC2025</a:t>
            </a:r>
            <a:endParaRPr sz="3250" dirty="0">
              <a:latin typeface="Arial MT"/>
              <a:cs typeface="Arial MT"/>
            </a:endParaRPr>
          </a:p>
          <a:p>
            <a:pPr marL="465455">
              <a:lnSpc>
                <a:spcPct val="100000"/>
              </a:lnSpc>
              <a:spcBef>
                <a:spcPts val="3425"/>
              </a:spcBef>
            </a:pPr>
            <a:r>
              <a:rPr sz="2550" b="1" spc="60" dirty="0">
                <a:solidFill>
                  <a:srgbClr val="006533"/>
                </a:solidFill>
                <a:latin typeface="Arial MT"/>
                <a:cs typeface="Arial MT"/>
              </a:rPr>
              <a:t>Criterios</a:t>
            </a:r>
            <a:r>
              <a:rPr sz="2550" b="1" spc="-1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550" b="1" dirty="0">
                <a:solidFill>
                  <a:srgbClr val="006533"/>
                </a:solidFill>
                <a:latin typeface="Arial MT"/>
                <a:cs typeface="Arial MT"/>
              </a:rPr>
              <a:t>Técnicos</a:t>
            </a:r>
            <a:r>
              <a:rPr sz="2550" b="1" spc="-5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550" b="1" spc="95" dirty="0">
                <a:solidFill>
                  <a:srgbClr val="006533"/>
                </a:solidFill>
                <a:latin typeface="Arial MT"/>
                <a:cs typeface="Arial MT"/>
              </a:rPr>
              <a:t>(8</a:t>
            </a:r>
            <a:r>
              <a:rPr lang="es-CO" sz="2550" b="1" spc="95" dirty="0">
                <a:solidFill>
                  <a:srgbClr val="006533"/>
                </a:solidFill>
                <a:latin typeface="Arial MT"/>
                <a:cs typeface="Arial MT"/>
              </a:rPr>
              <a:t>0</a:t>
            </a:r>
            <a:r>
              <a:rPr sz="2550" b="1" spc="-1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550" b="1" spc="70" dirty="0">
                <a:solidFill>
                  <a:srgbClr val="006533"/>
                </a:solidFill>
                <a:latin typeface="Arial MT"/>
                <a:cs typeface="Arial MT"/>
              </a:rPr>
              <a:t>puntos)</a:t>
            </a:r>
            <a:endParaRPr sz="2550" b="1" dirty="0">
              <a:latin typeface="Arial MT"/>
              <a:cs typeface="Arial MT"/>
            </a:endParaRPr>
          </a:p>
          <a:p>
            <a:pPr marL="465455">
              <a:lnSpc>
                <a:spcPct val="100000"/>
              </a:lnSpc>
              <a:spcBef>
                <a:spcPts val="5"/>
              </a:spcBef>
            </a:pPr>
            <a:r>
              <a:rPr sz="2550" dirty="0">
                <a:solidFill>
                  <a:srgbClr val="1D1D1B"/>
                </a:solidFill>
                <a:latin typeface="Arial MT"/>
                <a:cs typeface="Arial MT"/>
              </a:rPr>
              <a:t>Evalúan</a:t>
            </a:r>
            <a:r>
              <a:rPr sz="2550" spc="-2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550" spc="65" dirty="0">
                <a:solidFill>
                  <a:srgbClr val="1D1D1B"/>
                </a:solidFill>
                <a:latin typeface="Arial MT"/>
                <a:cs typeface="Arial MT"/>
              </a:rPr>
              <a:t>la</a:t>
            </a:r>
            <a:r>
              <a:rPr sz="2550" spc="-2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550" dirty="0">
                <a:solidFill>
                  <a:srgbClr val="1D1D1B"/>
                </a:solidFill>
                <a:latin typeface="Arial MT"/>
                <a:cs typeface="Arial MT"/>
              </a:rPr>
              <a:t>estructura,</a:t>
            </a:r>
            <a:r>
              <a:rPr sz="2550" spc="-2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550" dirty="0">
                <a:solidFill>
                  <a:srgbClr val="1D1D1B"/>
                </a:solidFill>
                <a:latin typeface="Arial MT"/>
                <a:cs typeface="Arial MT"/>
              </a:rPr>
              <a:t>coherencia</a:t>
            </a:r>
            <a:r>
              <a:rPr sz="2550" spc="-2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550" dirty="0">
                <a:solidFill>
                  <a:srgbClr val="1D1D1B"/>
                </a:solidFill>
                <a:latin typeface="Arial MT"/>
                <a:cs typeface="Arial MT"/>
              </a:rPr>
              <a:t>y</a:t>
            </a:r>
            <a:r>
              <a:rPr sz="2550" spc="-2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550" spc="50" dirty="0">
                <a:solidFill>
                  <a:srgbClr val="1D1D1B"/>
                </a:solidFill>
                <a:latin typeface="Arial MT"/>
                <a:cs typeface="Arial MT"/>
              </a:rPr>
              <a:t>viabilidad</a:t>
            </a:r>
            <a:r>
              <a:rPr sz="2550" spc="-2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550" dirty="0">
                <a:solidFill>
                  <a:srgbClr val="1D1D1B"/>
                </a:solidFill>
                <a:latin typeface="Arial MT"/>
                <a:cs typeface="Arial MT"/>
              </a:rPr>
              <a:t>técnica</a:t>
            </a:r>
            <a:r>
              <a:rPr sz="2550" spc="-2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550" dirty="0">
                <a:solidFill>
                  <a:srgbClr val="1D1D1B"/>
                </a:solidFill>
                <a:latin typeface="Arial MT"/>
                <a:cs typeface="Arial MT"/>
              </a:rPr>
              <a:t>de</a:t>
            </a:r>
            <a:r>
              <a:rPr sz="2550" spc="-2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550" spc="65" dirty="0">
                <a:solidFill>
                  <a:srgbClr val="1D1D1B"/>
                </a:solidFill>
                <a:latin typeface="Arial MT"/>
                <a:cs typeface="Arial MT"/>
              </a:rPr>
              <a:t>la</a:t>
            </a:r>
            <a:r>
              <a:rPr sz="2550" spc="-2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550" spc="-10" dirty="0">
                <a:solidFill>
                  <a:srgbClr val="1D1D1B"/>
                </a:solidFill>
                <a:latin typeface="Arial MT"/>
                <a:cs typeface="Arial MT"/>
              </a:rPr>
              <a:t>iniciativa:</a:t>
            </a:r>
            <a:endParaRPr sz="2550" dirty="0">
              <a:latin typeface="Arial MT"/>
              <a:cs typeface="Arial M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5846335" y="5797489"/>
            <a:ext cx="1044575" cy="4413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CO" sz="2700" spc="135" dirty="0">
                <a:solidFill>
                  <a:srgbClr val="FFFFFF"/>
                </a:solidFill>
                <a:latin typeface="Arial MT"/>
                <a:cs typeface="Arial MT"/>
              </a:rPr>
              <a:t>20</a:t>
            </a:r>
            <a:r>
              <a:rPr sz="2700" spc="-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700" spc="105" dirty="0">
                <a:solidFill>
                  <a:srgbClr val="FFFFFF"/>
                </a:solidFill>
                <a:latin typeface="Arial MT"/>
                <a:cs typeface="Arial MT"/>
              </a:rPr>
              <a:t>pts</a:t>
            </a:r>
            <a:endParaRPr sz="2700" dirty="0">
              <a:latin typeface="Arial MT"/>
              <a:cs typeface="Arial M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5846335" y="6628862"/>
            <a:ext cx="1044575" cy="4413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CO" sz="2700" spc="135" dirty="0">
                <a:solidFill>
                  <a:srgbClr val="FFFFFF"/>
                </a:solidFill>
                <a:latin typeface="Arial MT"/>
                <a:cs typeface="Arial MT"/>
              </a:rPr>
              <a:t>20</a:t>
            </a:r>
            <a:r>
              <a:rPr sz="2700" spc="-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700" spc="105" dirty="0">
                <a:solidFill>
                  <a:srgbClr val="FFFFFF"/>
                </a:solidFill>
                <a:latin typeface="Arial MT"/>
                <a:cs typeface="Arial MT"/>
              </a:rPr>
              <a:t>pts</a:t>
            </a:r>
            <a:endParaRPr sz="2700" dirty="0">
              <a:latin typeface="Arial MT"/>
              <a:cs typeface="Arial M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5846335" y="7674454"/>
            <a:ext cx="1044575" cy="4413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CO" sz="2700" spc="105" dirty="0">
                <a:solidFill>
                  <a:srgbClr val="FFFFFF"/>
                </a:solidFill>
                <a:latin typeface="Arial MT"/>
                <a:cs typeface="Arial MT"/>
              </a:rPr>
              <a:t>20 </a:t>
            </a:r>
            <a:r>
              <a:rPr sz="2700" spc="105" dirty="0">
                <a:solidFill>
                  <a:srgbClr val="FFFFFF"/>
                </a:solidFill>
                <a:latin typeface="Arial MT"/>
                <a:cs typeface="Arial MT"/>
              </a:rPr>
              <a:t>pts</a:t>
            </a:r>
            <a:endParaRPr sz="2700" dirty="0">
              <a:latin typeface="Arial MT"/>
              <a:cs typeface="Arial M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8631746" y="5802604"/>
            <a:ext cx="5906617" cy="61459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899"/>
              </a:lnSpc>
              <a:spcBef>
                <a:spcPts val="95"/>
              </a:spcBef>
              <a:tabLst>
                <a:tab pos="1328420" algn="l"/>
                <a:tab pos="2542540" algn="l"/>
                <a:tab pos="3329940" algn="l"/>
                <a:tab pos="3587750" algn="l"/>
                <a:tab pos="4940300" algn="l"/>
                <a:tab pos="5553710" algn="l"/>
              </a:tabLst>
            </a:pPr>
            <a:r>
              <a:rPr lang="es-ES" sz="2000" spc="-10" dirty="0">
                <a:solidFill>
                  <a:srgbClr val="1D1D1B"/>
                </a:solidFill>
                <a:latin typeface="Arial MT"/>
                <a:cs typeface="Arial MT"/>
              </a:rPr>
              <a:t>Los objetivos deben orientar de manera precisa la ejecución y los resultados esperados</a:t>
            </a:r>
            <a:endParaRPr sz="2000" dirty="0">
              <a:latin typeface="Arial MT"/>
              <a:cs typeface="Arial MT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8645108" y="6524473"/>
            <a:ext cx="5481821" cy="938076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es-ES" sz="2000" dirty="0">
                <a:solidFill>
                  <a:srgbClr val="1D1D1B"/>
                </a:solidFill>
                <a:latin typeface="Arial MT"/>
                <a:cs typeface="Arial MT"/>
              </a:rPr>
              <a:t>Debe existir una relación lógica entre la problemática identificada, los objetivos y las acciones planteadas.</a:t>
            </a:r>
            <a:endParaRPr sz="2000" dirty="0">
              <a:latin typeface="Arial MT"/>
              <a:cs typeface="Arial MT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2573243" y="5009156"/>
            <a:ext cx="571655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2675"/>
              </a:spcBef>
            </a:pPr>
            <a:r>
              <a:rPr lang="es-ES" sz="2400" spc="70" dirty="0">
                <a:solidFill>
                  <a:srgbClr val="006533"/>
                </a:solidFill>
                <a:latin typeface="Arial MT"/>
                <a:cs typeface="Arial MT"/>
              </a:rPr>
              <a:t>Pertinencia y Justificación del Proyecto</a:t>
            </a:r>
            <a:endParaRPr sz="2400" dirty="0">
              <a:latin typeface="Arial MT"/>
              <a:cs typeface="Arial MT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8631746" y="4179896"/>
            <a:ext cx="5765800" cy="13898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11430" algn="ctr">
              <a:lnSpc>
                <a:spcPct val="100000"/>
              </a:lnSpc>
              <a:spcBef>
                <a:spcPts val="100"/>
              </a:spcBef>
            </a:pPr>
            <a:r>
              <a:rPr lang="pt-BR" sz="2950" b="1" spc="190" dirty="0">
                <a:solidFill>
                  <a:srgbClr val="FFFFFF"/>
                </a:solidFill>
                <a:latin typeface="Arial MT"/>
                <a:cs typeface="Arial MT"/>
              </a:rPr>
              <a:t>D</a:t>
            </a:r>
            <a:r>
              <a:rPr lang="pt-BR"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dirty="0">
                <a:solidFill>
                  <a:srgbClr val="FFFFFF"/>
                </a:solidFill>
                <a:latin typeface="Arial MT"/>
                <a:cs typeface="Arial MT"/>
              </a:rPr>
              <a:t>e</a:t>
            </a:r>
            <a:r>
              <a:rPr lang="pt-BR"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spc="-20" dirty="0">
                <a:solidFill>
                  <a:srgbClr val="FFFFFF"/>
                </a:solidFill>
                <a:latin typeface="Arial MT"/>
                <a:cs typeface="Arial MT"/>
              </a:rPr>
              <a:t>s</a:t>
            </a:r>
            <a:r>
              <a:rPr lang="pt-BR"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spc="-65" dirty="0">
                <a:solidFill>
                  <a:srgbClr val="FFFFFF"/>
                </a:solidFill>
                <a:latin typeface="Arial MT"/>
                <a:cs typeface="Arial MT"/>
              </a:rPr>
              <a:t>c</a:t>
            </a:r>
            <a:r>
              <a:rPr lang="pt-BR"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spc="285" dirty="0">
                <a:solidFill>
                  <a:srgbClr val="FFFFFF"/>
                </a:solidFill>
                <a:latin typeface="Arial MT"/>
                <a:cs typeface="Arial MT"/>
              </a:rPr>
              <a:t>r</a:t>
            </a:r>
            <a:r>
              <a:rPr lang="pt-BR"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spc="175" dirty="0">
                <a:solidFill>
                  <a:srgbClr val="FFFFFF"/>
                </a:solidFill>
                <a:latin typeface="Arial MT"/>
                <a:cs typeface="Arial MT"/>
              </a:rPr>
              <a:t>i</a:t>
            </a:r>
            <a:r>
              <a:rPr lang="pt-BR"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spc="180" dirty="0">
                <a:solidFill>
                  <a:srgbClr val="FFFFFF"/>
                </a:solidFill>
                <a:latin typeface="Arial MT"/>
                <a:cs typeface="Arial MT"/>
              </a:rPr>
              <a:t>p</a:t>
            </a:r>
            <a:r>
              <a:rPr lang="pt-BR"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spc="-65" dirty="0">
                <a:solidFill>
                  <a:srgbClr val="FFFFFF"/>
                </a:solidFill>
                <a:latin typeface="Arial MT"/>
                <a:cs typeface="Arial MT"/>
              </a:rPr>
              <a:t>c</a:t>
            </a:r>
            <a:r>
              <a:rPr lang="pt-BR"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spc="175" dirty="0">
                <a:solidFill>
                  <a:srgbClr val="FFFFFF"/>
                </a:solidFill>
                <a:latin typeface="Arial MT"/>
                <a:cs typeface="Arial MT"/>
              </a:rPr>
              <a:t>i</a:t>
            </a:r>
            <a:r>
              <a:rPr lang="pt-BR"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spc="130" dirty="0">
                <a:solidFill>
                  <a:srgbClr val="FFFFFF"/>
                </a:solidFill>
                <a:latin typeface="Arial MT"/>
                <a:cs typeface="Arial MT"/>
              </a:rPr>
              <a:t>ó</a:t>
            </a:r>
            <a:r>
              <a:rPr lang="pt-BR"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spc="95" dirty="0">
                <a:solidFill>
                  <a:srgbClr val="FFFFFF"/>
                </a:solidFill>
                <a:latin typeface="Arial MT"/>
                <a:cs typeface="Arial MT"/>
              </a:rPr>
              <a:t>n</a:t>
            </a:r>
            <a:endParaRPr lang="pt-BR" sz="2950" b="1" dirty="0">
              <a:latin typeface="Arial MT"/>
              <a:cs typeface="Arial MT"/>
            </a:endParaRPr>
          </a:p>
          <a:p>
            <a:pPr marL="12700" marR="5080">
              <a:lnSpc>
                <a:spcPct val="100899"/>
              </a:lnSpc>
              <a:spcBef>
                <a:spcPts val="2500"/>
              </a:spcBef>
            </a:pPr>
            <a:r>
              <a:rPr lang="es-ES" sz="2000" dirty="0">
                <a:solidFill>
                  <a:srgbClr val="1D1D1B"/>
                </a:solidFill>
                <a:latin typeface="Arial MT"/>
                <a:cs typeface="Arial MT"/>
              </a:rPr>
              <a:t>Es la claridad y solidez con la que se identifica la problemática que la iniciativa busca resolver.</a:t>
            </a:r>
            <a:endParaRPr lang="es-ES" sz="2000" dirty="0">
              <a:latin typeface="Arial MT"/>
              <a:cs typeface="Arial MT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15013857" y="4088119"/>
            <a:ext cx="3086735" cy="75533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2400" b="1" spc="495" dirty="0">
                <a:solidFill>
                  <a:srgbClr val="FFFFFF"/>
                </a:solidFill>
                <a:latin typeface="Arial MT"/>
                <a:cs typeface="Arial MT"/>
              </a:rPr>
              <a:t>PONDERACIÓN</a:t>
            </a:r>
            <a:r>
              <a:rPr lang="es-CO" sz="2400" b="1" spc="495" dirty="0">
                <a:solidFill>
                  <a:srgbClr val="FFFFFF"/>
                </a:solidFill>
                <a:latin typeface="Arial MT"/>
                <a:cs typeface="Arial MT"/>
              </a:rPr>
              <a:t> MAX</a:t>
            </a:r>
            <a:r>
              <a:rPr sz="2400" b="1" spc="49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endParaRPr sz="2400" b="1" dirty="0">
              <a:latin typeface="Arial MT"/>
              <a:cs typeface="Arial MT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8429082" y="4149192"/>
            <a:ext cx="83820" cy="599440"/>
          </a:xfrm>
          <a:custGeom>
            <a:avLst/>
            <a:gdLst/>
            <a:ahLst/>
            <a:cxnLst/>
            <a:rect l="l" t="t" r="r" b="b"/>
            <a:pathLst>
              <a:path w="83820" h="599439">
                <a:moveTo>
                  <a:pt x="41810" y="0"/>
                </a:moveTo>
                <a:lnTo>
                  <a:pt x="25576" y="3299"/>
                </a:lnTo>
                <a:lnTo>
                  <a:pt x="12282" y="12282"/>
                </a:lnTo>
                <a:lnTo>
                  <a:pt x="3299" y="25576"/>
                </a:lnTo>
                <a:lnTo>
                  <a:pt x="0" y="41810"/>
                </a:lnTo>
                <a:lnTo>
                  <a:pt x="0" y="557438"/>
                </a:lnTo>
                <a:lnTo>
                  <a:pt x="3299" y="573671"/>
                </a:lnTo>
                <a:lnTo>
                  <a:pt x="12282" y="586966"/>
                </a:lnTo>
                <a:lnTo>
                  <a:pt x="25576" y="595949"/>
                </a:lnTo>
                <a:lnTo>
                  <a:pt x="41810" y="599248"/>
                </a:lnTo>
                <a:lnTo>
                  <a:pt x="58043" y="595949"/>
                </a:lnTo>
                <a:lnTo>
                  <a:pt x="71338" y="586966"/>
                </a:lnTo>
                <a:lnTo>
                  <a:pt x="80321" y="573671"/>
                </a:lnTo>
                <a:lnTo>
                  <a:pt x="83620" y="557438"/>
                </a:lnTo>
                <a:lnTo>
                  <a:pt x="83620" y="41810"/>
                </a:lnTo>
                <a:lnTo>
                  <a:pt x="80321" y="25576"/>
                </a:lnTo>
                <a:lnTo>
                  <a:pt x="71338" y="12282"/>
                </a:lnTo>
                <a:lnTo>
                  <a:pt x="58043" y="3299"/>
                </a:lnTo>
                <a:lnTo>
                  <a:pt x="41810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14552350" y="4149192"/>
            <a:ext cx="83820" cy="599440"/>
          </a:xfrm>
          <a:custGeom>
            <a:avLst/>
            <a:gdLst/>
            <a:ahLst/>
            <a:cxnLst/>
            <a:rect l="l" t="t" r="r" b="b"/>
            <a:pathLst>
              <a:path w="83819" h="599439">
                <a:moveTo>
                  <a:pt x="41810" y="0"/>
                </a:moveTo>
                <a:lnTo>
                  <a:pt x="25576" y="3299"/>
                </a:lnTo>
                <a:lnTo>
                  <a:pt x="12282" y="12282"/>
                </a:lnTo>
                <a:lnTo>
                  <a:pt x="3299" y="25576"/>
                </a:lnTo>
                <a:lnTo>
                  <a:pt x="0" y="41810"/>
                </a:lnTo>
                <a:lnTo>
                  <a:pt x="0" y="557438"/>
                </a:lnTo>
                <a:lnTo>
                  <a:pt x="3299" y="573671"/>
                </a:lnTo>
                <a:lnTo>
                  <a:pt x="12282" y="586966"/>
                </a:lnTo>
                <a:lnTo>
                  <a:pt x="25576" y="595949"/>
                </a:lnTo>
                <a:lnTo>
                  <a:pt x="41810" y="599248"/>
                </a:lnTo>
                <a:lnTo>
                  <a:pt x="58043" y="595949"/>
                </a:lnTo>
                <a:lnTo>
                  <a:pt x="71338" y="586966"/>
                </a:lnTo>
                <a:lnTo>
                  <a:pt x="80321" y="573671"/>
                </a:lnTo>
                <a:lnTo>
                  <a:pt x="83620" y="557438"/>
                </a:lnTo>
                <a:lnTo>
                  <a:pt x="83620" y="41810"/>
                </a:lnTo>
                <a:lnTo>
                  <a:pt x="80321" y="25576"/>
                </a:lnTo>
                <a:lnTo>
                  <a:pt x="71338" y="12282"/>
                </a:lnTo>
                <a:lnTo>
                  <a:pt x="58043" y="3299"/>
                </a:lnTo>
                <a:lnTo>
                  <a:pt x="41810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2519878" y="5680008"/>
            <a:ext cx="15970885" cy="0"/>
          </a:xfrm>
          <a:custGeom>
            <a:avLst/>
            <a:gdLst/>
            <a:ahLst/>
            <a:cxnLst/>
            <a:rect l="l" t="t" r="r" b="b"/>
            <a:pathLst>
              <a:path w="15970885">
                <a:moveTo>
                  <a:pt x="0" y="0"/>
                </a:moveTo>
                <a:lnTo>
                  <a:pt x="15970676" y="0"/>
                </a:lnTo>
              </a:path>
            </a:pathLst>
          </a:custGeom>
          <a:ln w="2094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2519878" y="6530106"/>
            <a:ext cx="15970885" cy="0"/>
          </a:xfrm>
          <a:custGeom>
            <a:avLst/>
            <a:gdLst/>
            <a:ahLst/>
            <a:cxnLst/>
            <a:rect l="l" t="t" r="r" b="b"/>
            <a:pathLst>
              <a:path w="15970885">
                <a:moveTo>
                  <a:pt x="0" y="0"/>
                </a:moveTo>
                <a:lnTo>
                  <a:pt x="15970676" y="0"/>
                </a:lnTo>
              </a:path>
            </a:pathLst>
          </a:custGeom>
          <a:ln w="2094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2519878" y="7392840"/>
            <a:ext cx="15970885" cy="0"/>
          </a:xfrm>
          <a:custGeom>
            <a:avLst/>
            <a:gdLst/>
            <a:ahLst/>
            <a:cxnLst/>
            <a:rect l="l" t="t" r="r" b="b"/>
            <a:pathLst>
              <a:path w="15970885">
                <a:moveTo>
                  <a:pt x="0" y="0"/>
                </a:moveTo>
                <a:lnTo>
                  <a:pt x="15970676" y="0"/>
                </a:lnTo>
              </a:path>
            </a:pathLst>
          </a:custGeom>
          <a:ln w="2094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grpSp>
        <p:nvGrpSpPr>
          <p:cNvPr id="70" name="object 59">
            <a:extLst>
              <a:ext uri="{FF2B5EF4-FFF2-40B4-BE49-F238E27FC236}">
                <a16:creationId xmlns:a16="http://schemas.microsoft.com/office/drawing/2014/main" id="{EC08533B-9650-E2FA-0615-F43C5DEED4DA}"/>
              </a:ext>
            </a:extLst>
          </p:cNvPr>
          <p:cNvGrpSpPr/>
          <p:nvPr/>
        </p:nvGrpSpPr>
        <p:grpSpPr>
          <a:xfrm>
            <a:off x="2398053" y="8514923"/>
            <a:ext cx="16169005" cy="612140"/>
            <a:chOff x="2457261" y="9149101"/>
            <a:chExt cx="16169005" cy="612140"/>
          </a:xfrm>
        </p:grpSpPr>
        <p:sp>
          <p:nvSpPr>
            <p:cNvPr id="71" name="object 60">
              <a:extLst>
                <a:ext uri="{FF2B5EF4-FFF2-40B4-BE49-F238E27FC236}">
                  <a16:creationId xmlns:a16="http://schemas.microsoft.com/office/drawing/2014/main" id="{4BD657A6-531A-7871-12AB-7AA916CCFFEB}"/>
                </a:ext>
              </a:extLst>
            </p:cNvPr>
            <p:cNvSpPr/>
            <p:nvPr/>
          </p:nvSpPr>
          <p:spPr>
            <a:xfrm>
              <a:off x="2457261" y="9149101"/>
              <a:ext cx="12184380" cy="612140"/>
            </a:xfrm>
            <a:custGeom>
              <a:avLst/>
              <a:gdLst/>
              <a:ahLst/>
              <a:cxnLst/>
              <a:rect l="l" t="t" r="r" b="b"/>
              <a:pathLst>
                <a:path w="12184380" h="612140">
                  <a:moveTo>
                    <a:pt x="12058648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486288"/>
                  </a:lnTo>
                  <a:lnTo>
                    <a:pt x="9914" y="535076"/>
                  </a:lnTo>
                  <a:lnTo>
                    <a:pt x="36909" y="575029"/>
                  </a:lnTo>
                  <a:lnTo>
                    <a:pt x="76862" y="602024"/>
                  </a:lnTo>
                  <a:lnTo>
                    <a:pt x="125650" y="611939"/>
                  </a:lnTo>
                  <a:lnTo>
                    <a:pt x="12058648" y="611939"/>
                  </a:lnTo>
                  <a:lnTo>
                    <a:pt x="12107436" y="602024"/>
                  </a:lnTo>
                  <a:lnTo>
                    <a:pt x="12147389" y="575029"/>
                  </a:lnTo>
                  <a:lnTo>
                    <a:pt x="12174384" y="535076"/>
                  </a:lnTo>
                  <a:lnTo>
                    <a:pt x="12184299" y="486288"/>
                  </a:lnTo>
                  <a:lnTo>
                    <a:pt x="12184299" y="125650"/>
                  </a:lnTo>
                  <a:lnTo>
                    <a:pt x="12174384" y="76862"/>
                  </a:lnTo>
                  <a:lnTo>
                    <a:pt x="12147389" y="36909"/>
                  </a:lnTo>
                  <a:lnTo>
                    <a:pt x="12107436" y="9914"/>
                  </a:lnTo>
                  <a:lnTo>
                    <a:pt x="12058648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61">
              <a:extLst>
                <a:ext uri="{FF2B5EF4-FFF2-40B4-BE49-F238E27FC236}">
                  <a16:creationId xmlns:a16="http://schemas.microsoft.com/office/drawing/2014/main" id="{D3184517-A55C-D93D-1230-445EC30CFB11}"/>
                </a:ext>
              </a:extLst>
            </p:cNvPr>
            <p:cNvSpPr/>
            <p:nvPr/>
          </p:nvSpPr>
          <p:spPr>
            <a:xfrm>
              <a:off x="14467122" y="9149101"/>
              <a:ext cx="4159250" cy="612140"/>
            </a:xfrm>
            <a:custGeom>
              <a:avLst/>
              <a:gdLst/>
              <a:ahLst/>
              <a:cxnLst/>
              <a:rect l="l" t="t" r="r" b="b"/>
              <a:pathLst>
                <a:path w="4159250" h="612140">
                  <a:moveTo>
                    <a:pt x="4033165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486288"/>
                  </a:lnTo>
                  <a:lnTo>
                    <a:pt x="9914" y="535076"/>
                  </a:lnTo>
                  <a:lnTo>
                    <a:pt x="36909" y="575029"/>
                  </a:lnTo>
                  <a:lnTo>
                    <a:pt x="76862" y="602024"/>
                  </a:lnTo>
                  <a:lnTo>
                    <a:pt x="125650" y="611939"/>
                  </a:lnTo>
                  <a:lnTo>
                    <a:pt x="4033165" y="611939"/>
                  </a:lnTo>
                  <a:lnTo>
                    <a:pt x="4081952" y="602024"/>
                  </a:lnTo>
                  <a:lnTo>
                    <a:pt x="4121905" y="575029"/>
                  </a:lnTo>
                  <a:lnTo>
                    <a:pt x="4148901" y="535076"/>
                  </a:lnTo>
                  <a:lnTo>
                    <a:pt x="4158815" y="486288"/>
                  </a:lnTo>
                  <a:lnTo>
                    <a:pt x="4158815" y="125650"/>
                  </a:lnTo>
                  <a:lnTo>
                    <a:pt x="4148901" y="76862"/>
                  </a:lnTo>
                  <a:lnTo>
                    <a:pt x="4121905" y="36909"/>
                  </a:lnTo>
                  <a:lnTo>
                    <a:pt x="4081952" y="9914"/>
                  </a:lnTo>
                  <a:lnTo>
                    <a:pt x="4033165" y="0"/>
                  </a:lnTo>
                  <a:close/>
                </a:path>
              </a:pathLst>
            </a:custGeom>
            <a:solidFill>
              <a:srgbClr val="093C2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3" name="object 62">
            <a:extLst>
              <a:ext uri="{FF2B5EF4-FFF2-40B4-BE49-F238E27FC236}">
                <a16:creationId xmlns:a16="http://schemas.microsoft.com/office/drawing/2014/main" id="{48F5C589-DBA5-C1FA-9B6F-1ED723D19A1C}"/>
              </a:ext>
            </a:extLst>
          </p:cNvPr>
          <p:cNvSpPr txBox="1"/>
          <p:nvPr/>
        </p:nvSpPr>
        <p:spPr>
          <a:xfrm>
            <a:off x="6169747" y="8536383"/>
            <a:ext cx="5042459" cy="4667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540510" algn="l"/>
              </a:tabLst>
            </a:pPr>
            <a:r>
              <a:rPr sz="2950" b="1" spc="90" dirty="0">
                <a:solidFill>
                  <a:srgbClr val="FFFFFF"/>
                </a:solidFill>
                <a:latin typeface="Arial MT"/>
                <a:cs typeface="Arial MT"/>
              </a:rPr>
              <a:t>T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30"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r>
              <a:rPr sz="2950" b="1" spc="-2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425" dirty="0">
                <a:solidFill>
                  <a:srgbClr val="FFFFFF"/>
                </a:solidFill>
                <a:latin typeface="Arial MT"/>
                <a:cs typeface="Arial MT"/>
              </a:rPr>
              <a:t>t</a:t>
            </a:r>
            <a:r>
              <a:rPr sz="2950" b="1" spc="-2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dirty="0">
                <a:solidFill>
                  <a:srgbClr val="FFFFFF"/>
                </a:solidFill>
                <a:latin typeface="Arial MT"/>
                <a:cs typeface="Arial MT"/>
              </a:rPr>
              <a:t>a</a:t>
            </a:r>
            <a:r>
              <a:rPr sz="2950" b="1" spc="-2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325" dirty="0">
                <a:solidFill>
                  <a:srgbClr val="FFFFFF"/>
                </a:solidFill>
                <a:latin typeface="Arial MT"/>
                <a:cs typeface="Arial MT"/>
              </a:rPr>
              <a:t>l</a:t>
            </a:r>
            <a:r>
              <a:rPr sz="2950" b="1" dirty="0">
                <a:solidFill>
                  <a:srgbClr val="FFFFFF"/>
                </a:solidFill>
                <a:latin typeface="Arial MT"/>
                <a:cs typeface="Arial MT"/>
              </a:rPr>
              <a:t>	</a:t>
            </a:r>
            <a:r>
              <a:rPr sz="2950" b="1" spc="-65" dirty="0">
                <a:solidFill>
                  <a:srgbClr val="FFFFFF"/>
                </a:solidFill>
                <a:latin typeface="Arial MT"/>
                <a:cs typeface="Arial MT"/>
              </a:rPr>
              <a:t>c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30"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95" dirty="0">
                <a:solidFill>
                  <a:srgbClr val="FFFFFF"/>
                </a:solidFill>
                <a:latin typeface="Arial MT"/>
                <a:cs typeface="Arial MT"/>
              </a:rPr>
              <a:t>m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80" dirty="0">
                <a:solidFill>
                  <a:srgbClr val="FFFFFF"/>
                </a:solidFill>
                <a:latin typeface="Arial MT"/>
                <a:cs typeface="Arial MT"/>
              </a:rPr>
              <a:t>p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30"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45" dirty="0">
                <a:solidFill>
                  <a:srgbClr val="FFFFFF"/>
                </a:solidFill>
                <a:latin typeface="Arial MT"/>
                <a:cs typeface="Arial MT"/>
              </a:rPr>
              <a:t>n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dirty="0">
                <a:solidFill>
                  <a:srgbClr val="FFFFFF"/>
                </a:solidFill>
                <a:latin typeface="Arial MT"/>
                <a:cs typeface="Arial MT"/>
              </a:rPr>
              <a:t>e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45" dirty="0">
                <a:solidFill>
                  <a:srgbClr val="FFFFFF"/>
                </a:solidFill>
                <a:latin typeface="Arial MT"/>
                <a:cs typeface="Arial MT"/>
              </a:rPr>
              <a:t>n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425" dirty="0">
                <a:solidFill>
                  <a:srgbClr val="FFFFFF"/>
                </a:solidFill>
                <a:latin typeface="Arial MT"/>
                <a:cs typeface="Arial MT"/>
              </a:rPr>
              <a:t>t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dirty="0">
                <a:solidFill>
                  <a:srgbClr val="FFFFFF"/>
                </a:solidFill>
                <a:latin typeface="Arial MT"/>
                <a:cs typeface="Arial MT"/>
              </a:rPr>
              <a:t>e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-50" dirty="0">
                <a:solidFill>
                  <a:srgbClr val="FFFFFF"/>
                </a:solidFill>
                <a:latin typeface="Arial MT"/>
                <a:cs typeface="Arial MT"/>
              </a:rPr>
              <a:t>s</a:t>
            </a:r>
            <a:endParaRPr sz="2950" b="1" dirty="0">
              <a:latin typeface="Arial MT"/>
              <a:cs typeface="Arial MT"/>
            </a:endParaRPr>
          </a:p>
        </p:txBody>
      </p:sp>
      <p:sp>
        <p:nvSpPr>
          <p:cNvPr id="74" name="object 63">
            <a:extLst>
              <a:ext uri="{FF2B5EF4-FFF2-40B4-BE49-F238E27FC236}">
                <a16:creationId xmlns:a16="http://schemas.microsoft.com/office/drawing/2014/main" id="{742D652B-77E2-B08F-F808-930065653756}"/>
              </a:ext>
            </a:extLst>
          </p:cNvPr>
          <p:cNvSpPr txBox="1"/>
          <p:nvPr/>
        </p:nvSpPr>
        <p:spPr>
          <a:xfrm>
            <a:off x="15252338" y="8536383"/>
            <a:ext cx="2745618" cy="4667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95020" algn="l"/>
              </a:tabLst>
            </a:pPr>
            <a:r>
              <a:rPr sz="2950" b="1" spc="130" dirty="0">
                <a:solidFill>
                  <a:srgbClr val="FFFFFF"/>
                </a:solidFill>
                <a:latin typeface="Arial MT"/>
                <a:cs typeface="Arial MT"/>
              </a:rPr>
              <a:t>8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80" dirty="0">
                <a:solidFill>
                  <a:srgbClr val="FFFFFF"/>
                </a:solidFill>
                <a:latin typeface="Arial MT"/>
                <a:cs typeface="Arial MT"/>
              </a:rPr>
              <a:t>0</a:t>
            </a:r>
            <a:r>
              <a:rPr sz="2950" b="1" dirty="0">
                <a:solidFill>
                  <a:srgbClr val="FFFFFF"/>
                </a:solidFill>
                <a:latin typeface="Arial MT"/>
                <a:cs typeface="Arial MT"/>
              </a:rPr>
              <a:t>	</a:t>
            </a:r>
            <a:r>
              <a:rPr sz="2950" b="1" spc="180" dirty="0">
                <a:solidFill>
                  <a:srgbClr val="FFFFFF"/>
                </a:solidFill>
                <a:latin typeface="Arial MT"/>
                <a:cs typeface="Arial MT"/>
              </a:rPr>
              <a:t>p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30" dirty="0">
                <a:solidFill>
                  <a:srgbClr val="FFFFFF"/>
                </a:solidFill>
                <a:latin typeface="Arial MT"/>
                <a:cs typeface="Arial MT"/>
              </a:rPr>
              <a:t>u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45" dirty="0">
                <a:solidFill>
                  <a:srgbClr val="FFFFFF"/>
                </a:solidFill>
                <a:latin typeface="Arial MT"/>
                <a:cs typeface="Arial MT"/>
              </a:rPr>
              <a:t>n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425" dirty="0">
                <a:solidFill>
                  <a:srgbClr val="FFFFFF"/>
                </a:solidFill>
                <a:latin typeface="Arial MT"/>
                <a:cs typeface="Arial MT"/>
              </a:rPr>
              <a:t>t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30"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-50" dirty="0">
                <a:solidFill>
                  <a:srgbClr val="FFFFFF"/>
                </a:solidFill>
                <a:latin typeface="Arial MT"/>
                <a:cs typeface="Arial MT"/>
              </a:rPr>
              <a:t>s</a:t>
            </a:r>
            <a:endParaRPr sz="2950" b="1" dirty="0">
              <a:latin typeface="Arial MT"/>
              <a:cs typeface="Arial MT"/>
            </a:endParaRP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CCF9911B-407C-481E-4B0F-85F249CC4609}"/>
              </a:ext>
            </a:extLst>
          </p:cNvPr>
          <p:cNvSpPr txBox="1"/>
          <p:nvPr/>
        </p:nvSpPr>
        <p:spPr>
          <a:xfrm>
            <a:off x="224106" y="4114169"/>
            <a:ext cx="10050780" cy="5463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4139" algn="ctr">
              <a:lnSpc>
                <a:spcPct val="100000"/>
              </a:lnSpc>
              <a:spcBef>
                <a:spcPts val="100"/>
              </a:spcBef>
            </a:pPr>
            <a:r>
              <a:rPr lang="pt-BR" sz="2950" b="1" spc="-114" dirty="0">
                <a:solidFill>
                  <a:srgbClr val="FFFFFF"/>
                </a:solidFill>
                <a:latin typeface="Arial MT"/>
                <a:cs typeface="Arial MT"/>
              </a:rPr>
              <a:t>C</a:t>
            </a:r>
            <a:r>
              <a:rPr lang="pt-BR"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spc="285" dirty="0">
                <a:solidFill>
                  <a:srgbClr val="FFFFFF"/>
                </a:solidFill>
                <a:latin typeface="Arial MT"/>
                <a:cs typeface="Arial MT"/>
              </a:rPr>
              <a:t>r</a:t>
            </a:r>
            <a:r>
              <a:rPr lang="pt-BR"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spc="175" dirty="0">
                <a:solidFill>
                  <a:srgbClr val="FFFFFF"/>
                </a:solidFill>
                <a:latin typeface="Arial MT"/>
                <a:cs typeface="Arial MT"/>
              </a:rPr>
              <a:t>i</a:t>
            </a:r>
            <a:r>
              <a:rPr lang="pt-BR"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spc="425" dirty="0">
                <a:solidFill>
                  <a:srgbClr val="FFFFFF"/>
                </a:solidFill>
                <a:latin typeface="Arial MT"/>
                <a:cs typeface="Arial MT"/>
              </a:rPr>
              <a:t>t</a:t>
            </a:r>
            <a:r>
              <a:rPr lang="pt-BR"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dirty="0">
                <a:solidFill>
                  <a:srgbClr val="FFFFFF"/>
                </a:solidFill>
                <a:latin typeface="Arial MT"/>
                <a:cs typeface="Arial MT"/>
              </a:rPr>
              <a:t>e</a:t>
            </a:r>
            <a:r>
              <a:rPr lang="pt-BR"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spc="285" dirty="0">
                <a:solidFill>
                  <a:srgbClr val="FFFFFF"/>
                </a:solidFill>
                <a:latin typeface="Arial MT"/>
                <a:cs typeface="Arial MT"/>
              </a:rPr>
              <a:t>r</a:t>
            </a:r>
            <a:r>
              <a:rPr lang="pt-BR"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spc="175" dirty="0">
                <a:solidFill>
                  <a:srgbClr val="FFFFFF"/>
                </a:solidFill>
                <a:latin typeface="Arial MT"/>
                <a:cs typeface="Arial MT"/>
              </a:rPr>
              <a:t>i</a:t>
            </a:r>
            <a:r>
              <a:rPr lang="pt-BR"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spc="80"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endParaRPr lang="pt-BR" sz="2950" b="1" dirty="0">
              <a:latin typeface="Arial MT"/>
              <a:cs typeface="Arial MT"/>
            </a:endParaRPr>
          </a:p>
        </p:txBody>
      </p:sp>
      <p:sp>
        <p:nvSpPr>
          <p:cNvPr id="65" name="object 50">
            <a:extLst>
              <a:ext uri="{FF2B5EF4-FFF2-40B4-BE49-F238E27FC236}">
                <a16:creationId xmlns:a16="http://schemas.microsoft.com/office/drawing/2014/main" id="{8E856AAB-A9F8-B821-376F-C73F39ED9BA9}"/>
              </a:ext>
            </a:extLst>
          </p:cNvPr>
          <p:cNvSpPr txBox="1"/>
          <p:nvPr/>
        </p:nvSpPr>
        <p:spPr>
          <a:xfrm>
            <a:off x="2602614" y="5877525"/>
            <a:ext cx="571655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2675"/>
              </a:spcBef>
            </a:pPr>
            <a:r>
              <a:rPr lang="es-ES" sz="2400" spc="70" dirty="0">
                <a:solidFill>
                  <a:srgbClr val="006533"/>
                </a:solidFill>
                <a:latin typeface="Arial MT"/>
                <a:cs typeface="Arial MT"/>
              </a:rPr>
              <a:t>Objetivos Generales y Específicos</a:t>
            </a:r>
            <a:endParaRPr sz="2400" dirty="0">
              <a:latin typeface="Arial MT"/>
              <a:cs typeface="Arial MT"/>
            </a:endParaRPr>
          </a:p>
        </p:txBody>
      </p:sp>
      <p:sp>
        <p:nvSpPr>
          <p:cNvPr id="66" name="object 50">
            <a:extLst>
              <a:ext uri="{FF2B5EF4-FFF2-40B4-BE49-F238E27FC236}">
                <a16:creationId xmlns:a16="http://schemas.microsoft.com/office/drawing/2014/main" id="{52C0BD55-C60C-B8A0-E4BE-3A9126A91C80}"/>
              </a:ext>
            </a:extLst>
          </p:cNvPr>
          <p:cNvSpPr txBox="1"/>
          <p:nvPr/>
        </p:nvSpPr>
        <p:spPr>
          <a:xfrm>
            <a:off x="2602614" y="6789889"/>
            <a:ext cx="571655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2675"/>
              </a:spcBef>
            </a:pPr>
            <a:r>
              <a:rPr lang="es-ES" sz="2400" spc="70" dirty="0">
                <a:solidFill>
                  <a:srgbClr val="006533"/>
                </a:solidFill>
                <a:latin typeface="Arial MT"/>
                <a:cs typeface="Arial MT"/>
              </a:rPr>
              <a:t>Metodología y plan de Ejecución</a:t>
            </a:r>
            <a:endParaRPr sz="2400" dirty="0">
              <a:latin typeface="Arial MT"/>
              <a:cs typeface="Arial MT"/>
            </a:endParaRPr>
          </a:p>
        </p:txBody>
      </p:sp>
      <p:sp>
        <p:nvSpPr>
          <p:cNvPr id="67" name="object 50">
            <a:extLst>
              <a:ext uri="{FF2B5EF4-FFF2-40B4-BE49-F238E27FC236}">
                <a16:creationId xmlns:a16="http://schemas.microsoft.com/office/drawing/2014/main" id="{C9A3619A-3FCA-4D87-0095-8C17A0900899}"/>
              </a:ext>
            </a:extLst>
          </p:cNvPr>
          <p:cNvSpPr txBox="1"/>
          <p:nvPr/>
        </p:nvSpPr>
        <p:spPr>
          <a:xfrm>
            <a:off x="2602614" y="7659286"/>
            <a:ext cx="571655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2675"/>
              </a:spcBef>
            </a:pPr>
            <a:r>
              <a:rPr lang="es-ES" sz="2400" spc="70" dirty="0">
                <a:solidFill>
                  <a:srgbClr val="006533"/>
                </a:solidFill>
                <a:latin typeface="Arial MT"/>
                <a:cs typeface="Arial MT"/>
              </a:rPr>
              <a:t>Plan de Recursos y Cronograma</a:t>
            </a:r>
            <a:endParaRPr sz="2400" dirty="0">
              <a:latin typeface="Arial MT"/>
              <a:cs typeface="Arial MT"/>
            </a:endParaRPr>
          </a:p>
        </p:txBody>
      </p:sp>
      <p:sp>
        <p:nvSpPr>
          <p:cNvPr id="68" name="object 47">
            <a:extLst>
              <a:ext uri="{FF2B5EF4-FFF2-40B4-BE49-F238E27FC236}">
                <a16:creationId xmlns:a16="http://schemas.microsoft.com/office/drawing/2014/main" id="{B6EA12A8-3EAC-D7F1-1DDC-21ECF53B64C7}"/>
              </a:ext>
            </a:extLst>
          </p:cNvPr>
          <p:cNvSpPr txBox="1"/>
          <p:nvPr/>
        </p:nvSpPr>
        <p:spPr>
          <a:xfrm>
            <a:off x="8675159" y="7452961"/>
            <a:ext cx="5481821" cy="938076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es-ES" sz="2000" dirty="0">
                <a:solidFill>
                  <a:srgbClr val="1D1D1B"/>
                </a:solidFill>
                <a:latin typeface="Arial MT"/>
                <a:cs typeface="Arial MT"/>
              </a:rPr>
              <a:t>Debe evidenciarse que los recursos asignados son suficientes y que el tiempo establecido es realista para alcanzar los objetivos planteados</a:t>
            </a:r>
            <a:endParaRPr sz="2000" dirty="0">
              <a:latin typeface="Arial MT"/>
              <a:cs typeface="Arial MT"/>
            </a:endParaRPr>
          </a:p>
        </p:txBody>
      </p:sp>
      <p:sp>
        <p:nvSpPr>
          <p:cNvPr id="69" name="object 42">
            <a:extLst>
              <a:ext uri="{FF2B5EF4-FFF2-40B4-BE49-F238E27FC236}">
                <a16:creationId xmlns:a16="http://schemas.microsoft.com/office/drawing/2014/main" id="{5CF4C1B7-6E47-73D2-E412-AAE991E56E8E}"/>
              </a:ext>
            </a:extLst>
          </p:cNvPr>
          <p:cNvSpPr txBox="1"/>
          <p:nvPr/>
        </p:nvSpPr>
        <p:spPr>
          <a:xfrm>
            <a:off x="15846335" y="5007291"/>
            <a:ext cx="1044575" cy="4413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CO" sz="2700" spc="135" dirty="0">
                <a:solidFill>
                  <a:srgbClr val="FFFFFF"/>
                </a:solidFill>
                <a:latin typeface="Arial MT"/>
                <a:cs typeface="Arial MT"/>
              </a:rPr>
              <a:t>20</a:t>
            </a:r>
            <a:r>
              <a:rPr sz="2700" spc="-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700" spc="105" dirty="0">
                <a:solidFill>
                  <a:srgbClr val="FFFFFF"/>
                </a:solidFill>
                <a:latin typeface="Arial MT"/>
                <a:cs typeface="Arial MT"/>
              </a:rPr>
              <a:t>pts</a:t>
            </a:r>
            <a:endParaRPr sz="2700" dirty="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7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8" name="object 8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13" name="object 13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19" name="object 19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20" name="object 2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22" name="object 22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3" name="object 23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24" name="object 2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31" name="object 3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32" name="object 32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33" name="object 33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2205355">
              <a:lnSpc>
                <a:spcPct val="100000"/>
              </a:lnSpc>
              <a:spcBef>
                <a:spcPts val="120"/>
              </a:spcBef>
            </a:pPr>
            <a:r>
              <a:rPr b="1" spc="175" dirty="0"/>
              <a:t>Criterios</a:t>
            </a:r>
            <a:r>
              <a:rPr b="1" spc="30" dirty="0"/>
              <a:t> </a:t>
            </a:r>
            <a:r>
              <a:rPr b="1" spc="130" dirty="0"/>
              <a:t>Inclusión</a:t>
            </a:r>
          </a:p>
        </p:txBody>
      </p:sp>
      <p:sp>
        <p:nvSpPr>
          <p:cNvPr id="37" name="object 37"/>
          <p:cNvSpPr txBox="1"/>
          <p:nvPr/>
        </p:nvSpPr>
        <p:spPr>
          <a:xfrm>
            <a:off x="4486234" y="1628700"/>
            <a:ext cx="11577645" cy="515526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250" dirty="0">
                <a:solidFill>
                  <a:srgbClr val="14A484"/>
                </a:solidFill>
                <a:latin typeface="Arial MT"/>
                <a:cs typeface="Arial MT"/>
              </a:rPr>
              <a:t>Banco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Iniciativas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5" dirty="0">
                <a:solidFill>
                  <a:srgbClr val="14A484"/>
                </a:solidFill>
                <a:latin typeface="Arial MT"/>
                <a:cs typeface="Arial MT"/>
              </a:rPr>
              <a:t>para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80" dirty="0">
                <a:solidFill>
                  <a:srgbClr val="14A484"/>
                </a:solidFill>
                <a:latin typeface="Arial MT"/>
                <a:cs typeface="Arial MT"/>
              </a:rPr>
              <a:t>las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Comunidades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145" dirty="0">
                <a:solidFill>
                  <a:srgbClr val="14A484"/>
                </a:solidFill>
                <a:latin typeface="Arial MT"/>
                <a:cs typeface="Arial MT"/>
              </a:rPr>
              <a:t>2025</a:t>
            </a:r>
            <a:r>
              <a:rPr lang="es-CO" sz="3250" spc="145" dirty="0">
                <a:solidFill>
                  <a:srgbClr val="14A484"/>
                </a:solidFill>
                <a:latin typeface="Arial MT"/>
                <a:cs typeface="Arial MT"/>
              </a:rPr>
              <a:t> -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BIC2025</a:t>
            </a:r>
            <a:endParaRPr sz="3250" dirty="0">
              <a:latin typeface="Arial MT"/>
              <a:cs typeface="Arial MT"/>
            </a:endParaRPr>
          </a:p>
        </p:txBody>
      </p:sp>
      <p:sp>
        <p:nvSpPr>
          <p:cNvPr id="67" name="object 6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grpSp>
        <p:nvGrpSpPr>
          <p:cNvPr id="40" name="object 2">
            <a:extLst>
              <a:ext uri="{FF2B5EF4-FFF2-40B4-BE49-F238E27FC236}">
                <a16:creationId xmlns:a16="http://schemas.microsoft.com/office/drawing/2014/main" id="{3F9F7CF2-9E40-973A-D17C-E4F0BA928302}"/>
              </a:ext>
            </a:extLst>
          </p:cNvPr>
          <p:cNvGrpSpPr/>
          <p:nvPr/>
        </p:nvGrpSpPr>
        <p:grpSpPr>
          <a:xfrm>
            <a:off x="2312695" y="4006928"/>
            <a:ext cx="16254469" cy="5432968"/>
            <a:chOff x="2312696" y="4006928"/>
            <a:chExt cx="16431894" cy="5377180"/>
          </a:xfrm>
        </p:grpSpPr>
        <p:sp>
          <p:nvSpPr>
            <p:cNvPr id="41" name="object 3">
              <a:extLst>
                <a:ext uri="{FF2B5EF4-FFF2-40B4-BE49-F238E27FC236}">
                  <a16:creationId xmlns:a16="http://schemas.microsoft.com/office/drawing/2014/main" id="{C9DB2A83-5BB6-21E7-2C7A-FF877495F113}"/>
                </a:ext>
              </a:extLst>
            </p:cNvPr>
            <p:cNvSpPr/>
            <p:nvPr/>
          </p:nvSpPr>
          <p:spPr>
            <a:xfrm>
              <a:off x="2425323" y="4006928"/>
              <a:ext cx="16205200" cy="1398270"/>
            </a:xfrm>
            <a:custGeom>
              <a:avLst/>
              <a:gdLst/>
              <a:ahLst/>
              <a:cxnLst/>
              <a:rect l="l" t="t" r="r" b="b"/>
              <a:pathLst>
                <a:path w="16205200" h="1398270">
                  <a:moveTo>
                    <a:pt x="15993680" y="0"/>
                  </a:moveTo>
                  <a:lnTo>
                    <a:pt x="211113" y="0"/>
                  </a:lnTo>
                  <a:lnTo>
                    <a:pt x="162859" y="5601"/>
                  </a:lnTo>
                  <a:lnTo>
                    <a:pt x="118482" y="21542"/>
                  </a:lnTo>
                  <a:lnTo>
                    <a:pt x="79275" y="46531"/>
                  </a:lnTo>
                  <a:lnTo>
                    <a:pt x="46531" y="79275"/>
                  </a:lnTo>
                  <a:lnTo>
                    <a:pt x="21542" y="118482"/>
                  </a:lnTo>
                  <a:lnTo>
                    <a:pt x="5601" y="162859"/>
                  </a:lnTo>
                  <a:lnTo>
                    <a:pt x="0" y="211113"/>
                  </a:lnTo>
                  <a:lnTo>
                    <a:pt x="0" y="1186969"/>
                  </a:lnTo>
                  <a:lnTo>
                    <a:pt x="5601" y="1235223"/>
                  </a:lnTo>
                  <a:lnTo>
                    <a:pt x="21542" y="1279600"/>
                  </a:lnTo>
                  <a:lnTo>
                    <a:pt x="46531" y="1318807"/>
                  </a:lnTo>
                  <a:lnTo>
                    <a:pt x="79275" y="1351551"/>
                  </a:lnTo>
                  <a:lnTo>
                    <a:pt x="118482" y="1376540"/>
                  </a:lnTo>
                  <a:lnTo>
                    <a:pt x="162859" y="1392482"/>
                  </a:lnTo>
                  <a:lnTo>
                    <a:pt x="211113" y="1398083"/>
                  </a:lnTo>
                  <a:lnTo>
                    <a:pt x="15993680" y="1398083"/>
                  </a:lnTo>
                  <a:lnTo>
                    <a:pt x="16041934" y="1392482"/>
                  </a:lnTo>
                  <a:lnTo>
                    <a:pt x="16086311" y="1376540"/>
                  </a:lnTo>
                  <a:lnTo>
                    <a:pt x="16125518" y="1351551"/>
                  </a:lnTo>
                  <a:lnTo>
                    <a:pt x="16158262" y="1318807"/>
                  </a:lnTo>
                  <a:lnTo>
                    <a:pt x="16183252" y="1279600"/>
                  </a:lnTo>
                  <a:lnTo>
                    <a:pt x="16199193" y="1235223"/>
                  </a:lnTo>
                  <a:lnTo>
                    <a:pt x="16204794" y="1186969"/>
                  </a:lnTo>
                  <a:lnTo>
                    <a:pt x="16204794" y="211113"/>
                  </a:lnTo>
                  <a:lnTo>
                    <a:pt x="16199193" y="162859"/>
                  </a:lnTo>
                  <a:lnTo>
                    <a:pt x="16183252" y="118482"/>
                  </a:lnTo>
                  <a:lnTo>
                    <a:pt x="16158262" y="79275"/>
                  </a:lnTo>
                  <a:lnTo>
                    <a:pt x="16125518" y="46531"/>
                  </a:lnTo>
                  <a:lnTo>
                    <a:pt x="16086311" y="21542"/>
                  </a:lnTo>
                  <a:lnTo>
                    <a:pt x="16041934" y="5601"/>
                  </a:lnTo>
                  <a:lnTo>
                    <a:pt x="15993680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">
              <a:extLst>
                <a:ext uri="{FF2B5EF4-FFF2-40B4-BE49-F238E27FC236}">
                  <a16:creationId xmlns:a16="http://schemas.microsoft.com/office/drawing/2014/main" id="{B256186E-B891-B709-B67C-F69D1B5D428F}"/>
                </a:ext>
              </a:extLst>
            </p:cNvPr>
            <p:cNvSpPr/>
            <p:nvPr/>
          </p:nvSpPr>
          <p:spPr>
            <a:xfrm>
              <a:off x="2312696" y="4840965"/>
              <a:ext cx="7308850" cy="4542790"/>
            </a:xfrm>
            <a:custGeom>
              <a:avLst/>
              <a:gdLst/>
              <a:ahLst/>
              <a:cxnLst/>
              <a:rect l="l" t="t" r="r" b="b"/>
              <a:pathLst>
                <a:path w="7308850" h="4542790">
                  <a:moveTo>
                    <a:pt x="7039000" y="0"/>
                  </a:moveTo>
                  <a:lnTo>
                    <a:pt x="269771" y="0"/>
                  </a:lnTo>
                  <a:lnTo>
                    <a:pt x="221442" y="4366"/>
                  </a:lnTo>
                  <a:lnTo>
                    <a:pt x="175889" y="16948"/>
                  </a:lnTo>
                  <a:lnTo>
                    <a:pt x="133887" y="36969"/>
                  </a:lnTo>
                  <a:lnTo>
                    <a:pt x="96215" y="63651"/>
                  </a:lnTo>
                  <a:lnTo>
                    <a:pt x="63650" y="96217"/>
                  </a:lnTo>
                  <a:lnTo>
                    <a:pt x="36969" y="133890"/>
                  </a:lnTo>
                  <a:lnTo>
                    <a:pt x="16948" y="175894"/>
                  </a:lnTo>
                  <a:lnTo>
                    <a:pt x="4366" y="221450"/>
                  </a:lnTo>
                  <a:lnTo>
                    <a:pt x="0" y="269782"/>
                  </a:lnTo>
                  <a:lnTo>
                    <a:pt x="0" y="4272833"/>
                  </a:lnTo>
                  <a:lnTo>
                    <a:pt x="4366" y="4321165"/>
                  </a:lnTo>
                  <a:lnTo>
                    <a:pt x="16948" y="4366721"/>
                  </a:lnTo>
                  <a:lnTo>
                    <a:pt x="36969" y="4408724"/>
                  </a:lnTo>
                  <a:lnTo>
                    <a:pt x="63650" y="4446398"/>
                  </a:lnTo>
                  <a:lnTo>
                    <a:pt x="96215" y="4478964"/>
                  </a:lnTo>
                  <a:lnTo>
                    <a:pt x="133887" y="4505646"/>
                  </a:lnTo>
                  <a:lnTo>
                    <a:pt x="175889" y="4525666"/>
                  </a:lnTo>
                  <a:lnTo>
                    <a:pt x="221442" y="4538248"/>
                  </a:lnTo>
                  <a:lnTo>
                    <a:pt x="269771" y="4542615"/>
                  </a:lnTo>
                  <a:lnTo>
                    <a:pt x="7039000" y="4542615"/>
                  </a:lnTo>
                  <a:lnTo>
                    <a:pt x="7087332" y="4538248"/>
                  </a:lnTo>
                  <a:lnTo>
                    <a:pt x="7132888" y="4525666"/>
                  </a:lnTo>
                  <a:lnTo>
                    <a:pt x="7174891" y="4505646"/>
                  </a:lnTo>
                  <a:lnTo>
                    <a:pt x="7212565" y="4478964"/>
                  </a:lnTo>
                  <a:lnTo>
                    <a:pt x="7245131" y="4446398"/>
                  </a:lnTo>
                  <a:lnTo>
                    <a:pt x="7271813" y="4408724"/>
                  </a:lnTo>
                  <a:lnTo>
                    <a:pt x="7291833" y="4366721"/>
                  </a:lnTo>
                  <a:lnTo>
                    <a:pt x="7304415" y="4321165"/>
                  </a:lnTo>
                  <a:lnTo>
                    <a:pt x="7308782" y="4272833"/>
                  </a:lnTo>
                  <a:lnTo>
                    <a:pt x="7308782" y="269782"/>
                  </a:lnTo>
                  <a:lnTo>
                    <a:pt x="7304415" y="221450"/>
                  </a:lnTo>
                  <a:lnTo>
                    <a:pt x="7291833" y="175894"/>
                  </a:lnTo>
                  <a:lnTo>
                    <a:pt x="7271813" y="133890"/>
                  </a:lnTo>
                  <a:lnTo>
                    <a:pt x="7245131" y="96217"/>
                  </a:lnTo>
                  <a:lnTo>
                    <a:pt x="7212565" y="63651"/>
                  </a:lnTo>
                  <a:lnTo>
                    <a:pt x="7174891" y="36969"/>
                  </a:lnTo>
                  <a:lnTo>
                    <a:pt x="7132888" y="16948"/>
                  </a:lnTo>
                  <a:lnTo>
                    <a:pt x="7087332" y="4366"/>
                  </a:lnTo>
                  <a:lnTo>
                    <a:pt x="703900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5">
              <a:extLst>
                <a:ext uri="{FF2B5EF4-FFF2-40B4-BE49-F238E27FC236}">
                  <a16:creationId xmlns:a16="http://schemas.microsoft.com/office/drawing/2014/main" id="{ACD8DDEA-BFAB-2C69-0C8A-F35528922718}"/>
                </a:ext>
              </a:extLst>
            </p:cNvPr>
            <p:cNvSpPr/>
            <p:nvPr/>
          </p:nvSpPr>
          <p:spPr>
            <a:xfrm>
              <a:off x="11941319" y="4891063"/>
              <a:ext cx="6803390" cy="4367530"/>
            </a:xfrm>
            <a:custGeom>
              <a:avLst/>
              <a:gdLst/>
              <a:ahLst/>
              <a:cxnLst/>
              <a:rect l="l" t="t" r="r" b="b"/>
              <a:pathLst>
                <a:path w="6803390" h="4367530">
                  <a:moveTo>
                    <a:pt x="6440390" y="0"/>
                  </a:moveTo>
                  <a:lnTo>
                    <a:pt x="362826" y="0"/>
                  </a:lnTo>
                  <a:lnTo>
                    <a:pt x="313767" y="3328"/>
                  </a:lnTo>
                  <a:lnTo>
                    <a:pt x="266660" y="13018"/>
                  </a:lnTo>
                  <a:lnTo>
                    <a:pt x="221948" y="28629"/>
                  </a:lnTo>
                  <a:lnTo>
                    <a:pt x="180069" y="49721"/>
                  </a:lnTo>
                  <a:lnTo>
                    <a:pt x="141466" y="75852"/>
                  </a:lnTo>
                  <a:lnTo>
                    <a:pt x="106580" y="106581"/>
                  </a:lnTo>
                  <a:lnTo>
                    <a:pt x="75851" y="141468"/>
                  </a:lnTo>
                  <a:lnTo>
                    <a:pt x="49720" y="180072"/>
                  </a:lnTo>
                  <a:lnTo>
                    <a:pt x="28629" y="221952"/>
                  </a:lnTo>
                  <a:lnTo>
                    <a:pt x="13018" y="266667"/>
                  </a:lnTo>
                  <a:lnTo>
                    <a:pt x="3328" y="313775"/>
                  </a:lnTo>
                  <a:lnTo>
                    <a:pt x="0" y="362837"/>
                  </a:lnTo>
                  <a:lnTo>
                    <a:pt x="0" y="4004202"/>
                  </a:lnTo>
                  <a:lnTo>
                    <a:pt x="3328" y="4053264"/>
                  </a:lnTo>
                  <a:lnTo>
                    <a:pt x="13018" y="4100372"/>
                  </a:lnTo>
                  <a:lnTo>
                    <a:pt x="28629" y="4145087"/>
                  </a:lnTo>
                  <a:lnTo>
                    <a:pt x="49720" y="4186966"/>
                  </a:lnTo>
                  <a:lnTo>
                    <a:pt x="75851" y="4225570"/>
                  </a:lnTo>
                  <a:lnTo>
                    <a:pt x="106580" y="4260457"/>
                  </a:lnTo>
                  <a:lnTo>
                    <a:pt x="141466" y="4291187"/>
                  </a:lnTo>
                  <a:lnTo>
                    <a:pt x="180069" y="4317318"/>
                  </a:lnTo>
                  <a:lnTo>
                    <a:pt x="221948" y="4338410"/>
                  </a:lnTo>
                  <a:lnTo>
                    <a:pt x="266660" y="4354021"/>
                  </a:lnTo>
                  <a:lnTo>
                    <a:pt x="313767" y="4363711"/>
                  </a:lnTo>
                  <a:lnTo>
                    <a:pt x="362826" y="4367039"/>
                  </a:lnTo>
                  <a:lnTo>
                    <a:pt x="6440390" y="4367039"/>
                  </a:lnTo>
                  <a:lnTo>
                    <a:pt x="6489449" y="4363711"/>
                  </a:lnTo>
                  <a:lnTo>
                    <a:pt x="6536556" y="4354021"/>
                  </a:lnTo>
                  <a:lnTo>
                    <a:pt x="6581270" y="4338410"/>
                  </a:lnTo>
                  <a:lnTo>
                    <a:pt x="6623149" y="4317318"/>
                  </a:lnTo>
                  <a:lnTo>
                    <a:pt x="6661753" y="4291187"/>
                  </a:lnTo>
                  <a:lnTo>
                    <a:pt x="6696641" y="4260457"/>
                  </a:lnTo>
                  <a:lnTo>
                    <a:pt x="6727371" y="4225570"/>
                  </a:lnTo>
                  <a:lnTo>
                    <a:pt x="6753503" y="4186966"/>
                  </a:lnTo>
                  <a:lnTo>
                    <a:pt x="6774596" y="4145087"/>
                  </a:lnTo>
                  <a:lnTo>
                    <a:pt x="6790208" y="4100372"/>
                  </a:lnTo>
                  <a:lnTo>
                    <a:pt x="6799899" y="4053264"/>
                  </a:lnTo>
                  <a:lnTo>
                    <a:pt x="6803227" y="4004202"/>
                  </a:lnTo>
                  <a:lnTo>
                    <a:pt x="6803227" y="362837"/>
                  </a:lnTo>
                  <a:lnTo>
                    <a:pt x="6799899" y="313775"/>
                  </a:lnTo>
                  <a:lnTo>
                    <a:pt x="6790208" y="266667"/>
                  </a:lnTo>
                  <a:lnTo>
                    <a:pt x="6774596" y="221952"/>
                  </a:lnTo>
                  <a:lnTo>
                    <a:pt x="6753503" y="180072"/>
                  </a:lnTo>
                  <a:lnTo>
                    <a:pt x="6727371" y="141468"/>
                  </a:lnTo>
                  <a:lnTo>
                    <a:pt x="6696641" y="106581"/>
                  </a:lnTo>
                  <a:lnTo>
                    <a:pt x="6661753" y="75852"/>
                  </a:lnTo>
                  <a:lnTo>
                    <a:pt x="6623149" y="49721"/>
                  </a:lnTo>
                  <a:lnTo>
                    <a:pt x="6581270" y="28629"/>
                  </a:lnTo>
                  <a:lnTo>
                    <a:pt x="6536556" y="13018"/>
                  </a:lnTo>
                  <a:lnTo>
                    <a:pt x="6489449" y="3328"/>
                  </a:lnTo>
                  <a:lnTo>
                    <a:pt x="6440390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6">
              <a:extLst>
                <a:ext uri="{FF2B5EF4-FFF2-40B4-BE49-F238E27FC236}">
                  <a16:creationId xmlns:a16="http://schemas.microsoft.com/office/drawing/2014/main" id="{6E157B61-5447-7EDF-2909-B9F7C5632BC3}"/>
                </a:ext>
              </a:extLst>
            </p:cNvPr>
            <p:cNvSpPr/>
            <p:nvPr/>
          </p:nvSpPr>
          <p:spPr>
            <a:xfrm>
              <a:off x="8415116" y="4834316"/>
              <a:ext cx="6146165" cy="4549775"/>
            </a:xfrm>
            <a:custGeom>
              <a:avLst/>
              <a:gdLst/>
              <a:ahLst/>
              <a:cxnLst/>
              <a:rect l="l" t="t" r="r" b="b"/>
              <a:pathLst>
                <a:path w="6146165" h="4549775">
                  <a:moveTo>
                    <a:pt x="6019952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4423613"/>
                  </a:lnTo>
                  <a:lnTo>
                    <a:pt x="9914" y="4472401"/>
                  </a:lnTo>
                  <a:lnTo>
                    <a:pt x="36909" y="4512354"/>
                  </a:lnTo>
                  <a:lnTo>
                    <a:pt x="76862" y="4539350"/>
                  </a:lnTo>
                  <a:lnTo>
                    <a:pt x="125650" y="4549264"/>
                  </a:lnTo>
                  <a:lnTo>
                    <a:pt x="6019952" y="4549264"/>
                  </a:lnTo>
                  <a:lnTo>
                    <a:pt x="6068740" y="4539350"/>
                  </a:lnTo>
                  <a:lnTo>
                    <a:pt x="6108693" y="4512354"/>
                  </a:lnTo>
                  <a:lnTo>
                    <a:pt x="6135688" y="4472401"/>
                  </a:lnTo>
                  <a:lnTo>
                    <a:pt x="6145603" y="4423613"/>
                  </a:lnTo>
                  <a:lnTo>
                    <a:pt x="6145603" y="125650"/>
                  </a:lnTo>
                  <a:lnTo>
                    <a:pt x="6135688" y="76862"/>
                  </a:lnTo>
                  <a:lnTo>
                    <a:pt x="6108693" y="36909"/>
                  </a:lnTo>
                  <a:lnTo>
                    <a:pt x="6068740" y="9914"/>
                  </a:lnTo>
                  <a:lnTo>
                    <a:pt x="6019952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49" name="object 42">
            <a:extLst>
              <a:ext uri="{FF2B5EF4-FFF2-40B4-BE49-F238E27FC236}">
                <a16:creationId xmlns:a16="http://schemas.microsoft.com/office/drawing/2014/main" id="{B5A20926-1250-121A-7165-5B0CFC28C1FC}"/>
              </a:ext>
            </a:extLst>
          </p:cNvPr>
          <p:cNvSpPr txBox="1"/>
          <p:nvPr/>
        </p:nvSpPr>
        <p:spPr>
          <a:xfrm>
            <a:off x="15846335" y="5797489"/>
            <a:ext cx="1044575" cy="4413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CO" sz="2700" spc="135" dirty="0">
                <a:solidFill>
                  <a:srgbClr val="FFFFFF"/>
                </a:solidFill>
                <a:latin typeface="Arial MT"/>
                <a:cs typeface="Arial MT"/>
              </a:rPr>
              <a:t>5</a:t>
            </a:r>
            <a:r>
              <a:rPr sz="2700" spc="-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700" spc="105" dirty="0">
                <a:solidFill>
                  <a:srgbClr val="FFFFFF"/>
                </a:solidFill>
                <a:latin typeface="Arial MT"/>
                <a:cs typeface="Arial MT"/>
              </a:rPr>
              <a:t>pts</a:t>
            </a:r>
            <a:endParaRPr sz="2700" dirty="0">
              <a:latin typeface="Arial MT"/>
              <a:cs typeface="Arial MT"/>
            </a:endParaRPr>
          </a:p>
        </p:txBody>
      </p:sp>
      <p:sp>
        <p:nvSpPr>
          <p:cNvPr id="50" name="object 43">
            <a:extLst>
              <a:ext uri="{FF2B5EF4-FFF2-40B4-BE49-F238E27FC236}">
                <a16:creationId xmlns:a16="http://schemas.microsoft.com/office/drawing/2014/main" id="{4705A8CC-ACD0-2540-231B-8E496AEE4932}"/>
              </a:ext>
            </a:extLst>
          </p:cNvPr>
          <p:cNvSpPr txBox="1"/>
          <p:nvPr/>
        </p:nvSpPr>
        <p:spPr>
          <a:xfrm>
            <a:off x="15846335" y="6628862"/>
            <a:ext cx="1044575" cy="4413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CO" sz="2700" spc="135" dirty="0">
                <a:solidFill>
                  <a:srgbClr val="FFFFFF"/>
                </a:solidFill>
                <a:latin typeface="Arial MT"/>
                <a:cs typeface="Arial MT"/>
              </a:rPr>
              <a:t>5</a:t>
            </a:r>
            <a:r>
              <a:rPr sz="2700" spc="-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700" spc="105" dirty="0">
                <a:solidFill>
                  <a:srgbClr val="FFFFFF"/>
                </a:solidFill>
                <a:latin typeface="Arial MT"/>
                <a:cs typeface="Arial MT"/>
              </a:rPr>
              <a:t>pts</a:t>
            </a:r>
            <a:endParaRPr sz="2700" dirty="0">
              <a:latin typeface="Arial MT"/>
              <a:cs typeface="Arial MT"/>
            </a:endParaRPr>
          </a:p>
        </p:txBody>
      </p:sp>
      <p:sp>
        <p:nvSpPr>
          <p:cNvPr id="51" name="object 44">
            <a:extLst>
              <a:ext uri="{FF2B5EF4-FFF2-40B4-BE49-F238E27FC236}">
                <a16:creationId xmlns:a16="http://schemas.microsoft.com/office/drawing/2014/main" id="{50169C8D-4C16-DDF2-B62A-6FB148E75B72}"/>
              </a:ext>
            </a:extLst>
          </p:cNvPr>
          <p:cNvSpPr txBox="1"/>
          <p:nvPr/>
        </p:nvSpPr>
        <p:spPr>
          <a:xfrm>
            <a:off x="15846335" y="7674454"/>
            <a:ext cx="1044575" cy="4413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CO" sz="2700" spc="105" dirty="0">
                <a:solidFill>
                  <a:srgbClr val="FFFFFF"/>
                </a:solidFill>
                <a:latin typeface="Arial MT"/>
                <a:cs typeface="Arial MT"/>
              </a:rPr>
              <a:t>5 </a:t>
            </a:r>
            <a:r>
              <a:rPr sz="2700" spc="105" dirty="0">
                <a:solidFill>
                  <a:srgbClr val="FFFFFF"/>
                </a:solidFill>
                <a:latin typeface="Arial MT"/>
                <a:cs typeface="Arial MT"/>
              </a:rPr>
              <a:t>pts</a:t>
            </a:r>
            <a:endParaRPr sz="2700" dirty="0">
              <a:latin typeface="Arial MT"/>
              <a:cs typeface="Arial MT"/>
            </a:endParaRPr>
          </a:p>
        </p:txBody>
      </p:sp>
      <p:sp>
        <p:nvSpPr>
          <p:cNvPr id="54" name="object 46">
            <a:extLst>
              <a:ext uri="{FF2B5EF4-FFF2-40B4-BE49-F238E27FC236}">
                <a16:creationId xmlns:a16="http://schemas.microsoft.com/office/drawing/2014/main" id="{F1FEBA4F-BA60-52A4-8A86-E83EB2C2589F}"/>
              </a:ext>
            </a:extLst>
          </p:cNvPr>
          <p:cNvSpPr txBox="1"/>
          <p:nvPr/>
        </p:nvSpPr>
        <p:spPr>
          <a:xfrm>
            <a:off x="8631746" y="5802604"/>
            <a:ext cx="5906617" cy="61459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899"/>
              </a:lnSpc>
              <a:spcBef>
                <a:spcPts val="95"/>
              </a:spcBef>
              <a:tabLst>
                <a:tab pos="1328420" algn="l"/>
                <a:tab pos="2542540" algn="l"/>
                <a:tab pos="3329940" algn="l"/>
                <a:tab pos="3587750" algn="l"/>
                <a:tab pos="4940300" algn="l"/>
                <a:tab pos="5553710" algn="l"/>
              </a:tabLst>
            </a:pPr>
            <a:r>
              <a:rPr lang="es-ES" sz="2000" spc="-10" dirty="0">
                <a:solidFill>
                  <a:srgbClr val="1D1D1B"/>
                </a:solidFill>
                <a:latin typeface="Arial MT"/>
                <a:cs typeface="Arial MT"/>
              </a:rPr>
              <a:t>iniciativas presentadas por organizaciones de personas con discapacidad en zona rural.</a:t>
            </a:r>
            <a:endParaRPr sz="2000" dirty="0">
              <a:latin typeface="Arial MT"/>
              <a:cs typeface="Arial MT"/>
            </a:endParaRPr>
          </a:p>
        </p:txBody>
      </p:sp>
      <p:sp>
        <p:nvSpPr>
          <p:cNvPr id="55" name="object 47">
            <a:extLst>
              <a:ext uri="{FF2B5EF4-FFF2-40B4-BE49-F238E27FC236}">
                <a16:creationId xmlns:a16="http://schemas.microsoft.com/office/drawing/2014/main" id="{B1EB4990-569B-62C2-E586-83028C3DC69C}"/>
              </a:ext>
            </a:extLst>
          </p:cNvPr>
          <p:cNvSpPr txBox="1"/>
          <p:nvPr/>
        </p:nvSpPr>
        <p:spPr>
          <a:xfrm>
            <a:off x="8631746" y="6616495"/>
            <a:ext cx="5481821" cy="63030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es-ES" sz="2000" dirty="0">
                <a:solidFill>
                  <a:srgbClr val="1D1D1B"/>
                </a:solidFill>
                <a:latin typeface="Arial MT"/>
                <a:cs typeface="Arial MT"/>
              </a:rPr>
              <a:t>El Representante Legal sea Mujer o Joven (18 a 28 años.</a:t>
            </a:r>
            <a:endParaRPr sz="2000" dirty="0">
              <a:latin typeface="Arial MT"/>
              <a:cs typeface="Arial MT"/>
            </a:endParaRPr>
          </a:p>
        </p:txBody>
      </p:sp>
      <p:sp>
        <p:nvSpPr>
          <p:cNvPr id="56" name="object 50">
            <a:extLst>
              <a:ext uri="{FF2B5EF4-FFF2-40B4-BE49-F238E27FC236}">
                <a16:creationId xmlns:a16="http://schemas.microsoft.com/office/drawing/2014/main" id="{9016AD7F-493D-4BBA-ED03-8D62D1DA1FA6}"/>
              </a:ext>
            </a:extLst>
          </p:cNvPr>
          <p:cNvSpPr txBox="1"/>
          <p:nvPr/>
        </p:nvSpPr>
        <p:spPr>
          <a:xfrm>
            <a:off x="2602614" y="4934071"/>
            <a:ext cx="5716559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2675"/>
              </a:spcBef>
            </a:pPr>
            <a:r>
              <a:rPr lang="es-ES" sz="2400" spc="70" dirty="0">
                <a:solidFill>
                  <a:srgbClr val="006533"/>
                </a:solidFill>
                <a:latin typeface="Arial MT"/>
                <a:cs typeface="Arial MT"/>
              </a:rPr>
              <a:t>Focalización geográfica – Municipios PDET o ZOMAC</a:t>
            </a:r>
          </a:p>
        </p:txBody>
      </p:sp>
      <p:sp>
        <p:nvSpPr>
          <p:cNvPr id="62" name="object 51">
            <a:extLst>
              <a:ext uri="{FF2B5EF4-FFF2-40B4-BE49-F238E27FC236}">
                <a16:creationId xmlns:a16="http://schemas.microsoft.com/office/drawing/2014/main" id="{14F73451-6206-89A2-7A7E-22A2C8D37561}"/>
              </a:ext>
            </a:extLst>
          </p:cNvPr>
          <p:cNvSpPr txBox="1"/>
          <p:nvPr/>
        </p:nvSpPr>
        <p:spPr>
          <a:xfrm>
            <a:off x="8631746" y="4179896"/>
            <a:ext cx="5765800" cy="13898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11430" algn="ctr">
              <a:lnSpc>
                <a:spcPct val="100000"/>
              </a:lnSpc>
              <a:spcBef>
                <a:spcPts val="100"/>
              </a:spcBef>
            </a:pPr>
            <a:r>
              <a:rPr lang="pt-BR" sz="2950" b="1" spc="190" dirty="0">
                <a:solidFill>
                  <a:srgbClr val="FFFFFF"/>
                </a:solidFill>
                <a:latin typeface="Arial MT"/>
                <a:cs typeface="Arial MT"/>
              </a:rPr>
              <a:t>D</a:t>
            </a:r>
            <a:r>
              <a:rPr lang="pt-BR"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dirty="0">
                <a:solidFill>
                  <a:srgbClr val="FFFFFF"/>
                </a:solidFill>
                <a:latin typeface="Arial MT"/>
                <a:cs typeface="Arial MT"/>
              </a:rPr>
              <a:t>e</a:t>
            </a:r>
            <a:r>
              <a:rPr lang="pt-BR"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spc="-20" dirty="0">
                <a:solidFill>
                  <a:srgbClr val="FFFFFF"/>
                </a:solidFill>
                <a:latin typeface="Arial MT"/>
                <a:cs typeface="Arial MT"/>
              </a:rPr>
              <a:t>s</a:t>
            </a:r>
            <a:r>
              <a:rPr lang="pt-BR"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spc="-65" dirty="0">
                <a:solidFill>
                  <a:srgbClr val="FFFFFF"/>
                </a:solidFill>
                <a:latin typeface="Arial MT"/>
                <a:cs typeface="Arial MT"/>
              </a:rPr>
              <a:t>c</a:t>
            </a:r>
            <a:r>
              <a:rPr lang="pt-BR"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spc="285" dirty="0">
                <a:solidFill>
                  <a:srgbClr val="FFFFFF"/>
                </a:solidFill>
                <a:latin typeface="Arial MT"/>
                <a:cs typeface="Arial MT"/>
              </a:rPr>
              <a:t>r</a:t>
            </a:r>
            <a:r>
              <a:rPr lang="pt-BR"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spc="175" dirty="0">
                <a:solidFill>
                  <a:srgbClr val="FFFFFF"/>
                </a:solidFill>
                <a:latin typeface="Arial MT"/>
                <a:cs typeface="Arial MT"/>
              </a:rPr>
              <a:t>i</a:t>
            </a:r>
            <a:r>
              <a:rPr lang="pt-BR"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spc="180" dirty="0">
                <a:solidFill>
                  <a:srgbClr val="FFFFFF"/>
                </a:solidFill>
                <a:latin typeface="Arial MT"/>
                <a:cs typeface="Arial MT"/>
              </a:rPr>
              <a:t>p</a:t>
            </a:r>
            <a:r>
              <a:rPr lang="pt-BR"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spc="-65" dirty="0">
                <a:solidFill>
                  <a:srgbClr val="FFFFFF"/>
                </a:solidFill>
                <a:latin typeface="Arial MT"/>
                <a:cs typeface="Arial MT"/>
              </a:rPr>
              <a:t>c</a:t>
            </a:r>
            <a:r>
              <a:rPr lang="pt-BR"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spc="175" dirty="0">
                <a:solidFill>
                  <a:srgbClr val="FFFFFF"/>
                </a:solidFill>
                <a:latin typeface="Arial MT"/>
                <a:cs typeface="Arial MT"/>
              </a:rPr>
              <a:t>i</a:t>
            </a:r>
            <a:r>
              <a:rPr lang="pt-BR"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spc="130" dirty="0">
                <a:solidFill>
                  <a:srgbClr val="FFFFFF"/>
                </a:solidFill>
                <a:latin typeface="Arial MT"/>
                <a:cs typeface="Arial MT"/>
              </a:rPr>
              <a:t>ó</a:t>
            </a:r>
            <a:r>
              <a:rPr lang="pt-BR"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spc="95" dirty="0">
                <a:solidFill>
                  <a:srgbClr val="FFFFFF"/>
                </a:solidFill>
                <a:latin typeface="Arial MT"/>
                <a:cs typeface="Arial MT"/>
              </a:rPr>
              <a:t>n</a:t>
            </a:r>
            <a:endParaRPr lang="pt-BR" sz="2950" b="1" dirty="0">
              <a:latin typeface="Arial MT"/>
              <a:cs typeface="Arial MT"/>
            </a:endParaRPr>
          </a:p>
          <a:p>
            <a:pPr marL="12700" marR="5080">
              <a:lnSpc>
                <a:spcPct val="100899"/>
              </a:lnSpc>
              <a:spcBef>
                <a:spcPts val="2500"/>
              </a:spcBef>
            </a:pPr>
            <a:r>
              <a:rPr lang="es-ES" sz="2000" dirty="0">
                <a:solidFill>
                  <a:srgbClr val="1D1D1B"/>
                </a:solidFill>
                <a:latin typeface="Arial MT"/>
                <a:cs typeface="Arial MT"/>
              </a:rPr>
              <a:t>Iniciativas presentadas por organizaciones ubicadas en Municipios PDET o ZOMAC.</a:t>
            </a:r>
            <a:endParaRPr lang="es-ES" sz="2000" dirty="0">
              <a:latin typeface="Arial MT"/>
              <a:cs typeface="Arial MT"/>
            </a:endParaRPr>
          </a:p>
        </p:txBody>
      </p:sp>
      <p:sp>
        <p:nvSpPr>
          <p:cNvPr id="66" name="object 52">
            <a:extLst>
              <a:ext uri="{FF2B5EF4-FFF2-40B4-BE49-F238E27FC236}">
                <a16:creationId xmlns:a16="http://schemas.microsoft.com/office/drawing/2014/main" id="{777316AF-9AFB-8635-2BDA-1D5BD0A92E56}"/>
              </a:ext>
            </a:extLst>
          </p:cNvPr>
          <p:cNvSpPr txBox="1"/>
          <p:nvPr/>
        </p:nvSpPr>
        <p:spPr>
          <a:xfrm>
            <a:off x="15013857" y="4088119"/>
            <a:ext cx="3086735" cy="75533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2400" b="1" spc="495" dirty="0">
                <a:solidFill>
                  <a:srgbClr val="FFFFFF"/>
                </a:solidFill>
                <a:latin typeface="Arial MT"/>
                <a:cs typeface="Arial MT"/>
              </a:rPr>
              <a:t>PONDERACIÓN</a:t>
            </a:r>
            <a:r>
              <a:rPr lang="es-CO" sz="2400" b="1" spc="495" dirty="0">
                <a:solidFill>
                  <a:srgbClr val="FFFFFF"/>
                </a:solidFill>
                <a:latin typeface="Arial MT"/>
                <a:cs typeface="Arial MT"/>
              </a:rPr>
              <a:t> MAX</a:t>
            </a:r>
            <a:r>
              <a:rPr sz="2400" b="1" spc="49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endParaRPr sz="2400" b="1" dirty="0">
              <a:latin typeface="Arial MT"/>
              <a:cs typeface="Arial MT"/>
            </a:endParaRPr>
          </a:p>
        </p:txBody>
      </p:sp>
      <p:sp>
        <p:nvSpPr>
          <p:cNvPr id="68" name="object 53">
            <a:extLst>
              <a:ext uri="{FF2B5EF4-FFF2-40B4-BE49-F238E27FC236}">
                <a16:creationId xmlns:a16="http://schemas.microsoft.com/office/drawing/2014/main" id="{868FB8F1-39FF-9E46-DE2F-BAF33598757F}"/>
              </a:ext>
            </a:extLst>
          </p:cNvPr>
          <p:cNvSpPr/>
          <p:nvPr/>
        </p:nvSpPr>
        <p:spPr>
          <a:xfrm>
            <a:off x="8429082" y="4149192"/>
            <a:ext cx="83820" cy="599440"/>
          </a:xfrm>
          <a:custGeom>
            <a:avLst/>
            <a:gdLst/>
            <a:ahLst/>
            <a:cxnLst/>
            <a:rect l="l" t="t" r="r" b="b"/>
            <a:pathLst>
              <a:path w="83820" h="599439">
                <a:moveTo>
                  <a:pt x="41810" y="0"/>
                </a:moveTo>
                <a:lnTo>
                  <a:pt x="25576" y="3299"/>
                </a:lnTo>
                <a:lnTo>
                  <a:pt x="12282" y="12282"/>
                </a:lnTo>
                <a:lnTo>
                  <a:pt x="3299" y="25576"/>
                </a:lnTo>
                <a:lnTo>
                  <a:pt x="0" y="41810"/>
                </a:lnTo>
                <a:lnTo>
                  <a:pt x="0" y="557438"/>
                </a:lnTo>
                <a:lnTo>
                  <a:pt x="3299" y="573671"/>
                </a:lnTo>
                <a:lnTo>
                  <a:pt x="12282" y="586966"/>
                </a:lnTo>
                <a:lnTo>
                  <a:pt x="25576" y="595949"/>
                </a:lnTo>
                <a:lnTo>
                  <a:pt x="41810" y="599248"/>
                </a:lnTo>
                <a:lnTo>
                  <a:pt x="58043" y="595949"/>
                </a:lnTo>
                <a:lnTo>
                  <a:pt x="71338" y="586966"/>
                </a:lnTo>
                <a:lnTo>
                  <a:pt x="80321" y="573671"/>
                </a:lnTo>
                <a:lnTo>
                  <a:pt x="83620" y="557438"/>
                </a:lnTo>
                <a:lnTo>
                  <a:pt x="83620" y="41810"/>
                </a:lnTo>
                <a:lnTo>
                  <a:pt x="80321" y="25576"/>
                </a:lnTo>
                <a:lnTo>
                  <a:pt x="71338" y="12282"/>
                </a:lnTo>
                <a:lnTo>
                  <a:pt x="58043" y="3299"/>
                </a:lnTo>
                <a:lnTo>
                  <a:pt x="41810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54">
            <a:extLst>
              <a:ext uri="{FF2B5EF4-FFF2-40B4-BE49-F238E27FC236}">
                <a16:creationId xmlns:a16="http://schemas.microsoft.com/office/drawing/2014/main" id="{B27CAF9D-7E13-34B9-8EC3-A1AB2ED9B627}"/>
              </a:ext>
            </a:extLst>
          </p:cNvPr>
          <p:cNvSpPr/>
          <p:nvPr/>
        </p:nvSpPr>
        <p:spPr>
          <a:xfrm>
            <a:off x="14552350" y="4149192"/>
            <a:ext cx="83820" cy="599440"/>
          </a:xfrm>
          <a:custGeom>
            <a:avLst/>
            <a:gdLst/>
            <a:ahLst/>
            <a:cxnLst/>
            <a:rect l="l" t="t" r="r" b="b"/>
            <a:pathLst>
              <a:path w="83819" h="599439">
                <a:moveTo>
                  <a:pt x="41810" y="0"/>
                </a:moveTo>
                <a:lnTo>
                  <a:pt x="25576" y="3299"/>
                </a:lnTo>
                <a:lnTo>
                  <a:pt x="12282" y="12282"/>
                </a:lnTo>
                <a:lnTo>
                  <a:pt x="3299" y="25576"/>
                </a:lnTo>
                <a:lnTo>
                  <a:pt x="0" y="41810"/>
                </a:lnTo>
                <a:lnTo>
                  <a:pt x="0" y="557438"/>
                </a:lnTo>
                <a:lnTo>
                  <a:pt x="3299" y="573671"/>
                </a:lnTo>
                <a:lnTo>
                  <a:pt x="12282" y="586966"/>
                </a:lnTo>
                <a:lnTo>
                  <a:pt x="25576" y="595949"/>
                </a:lnTo>
                <a:lnTo>
                  <a:pt x="41810" y="599248"/>
                </a:lnTo>
                <a:lnTo>
                  <a:pt x="58043" y="595949"/>
                </a:lnTo>
                <a:lnTo>
                  <a:pt x="71338" y="586966"/>
                </a:lnTo>
                <a:lnTo>
                  <a:pt x="80321" y="573671"/>
                </a:lnTo>
                <a:lnTo>
                  <a:pt x="83620" y="557438"/>
                </a:lnTo>
                <a:lnTo>
                  <a:pt x="83620" y="41810"/>
                </a:lnTo>
                <a:lnTo>
                  <a:pt x="80321" y="25576"/>
                </a:lnTo>
                <a:lnTo>
                  <a:pt x="71338" y="12282"/>
                </a:lnTo>
                <a:lnTo>
                  <a:pt x="58043" y="3299"/>
                </a:lnTo>
                <a:lnTo>
                  <a:pt x="41810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55">
            <a:extLst>
              <a:ext uri="{FF2B5EF4-FFF2-40B4-BE49-F238E27FC236}">
                <a16:creationId xmlns:a16="http://schemas.microsoft.com/office/drawing/2014/main" id="{95FE7047-E4D1-9E17-0ED1-E85632556758}"/>
              </a:ext>
            </a:extLst>
          </p:cNvPr>
          <p:cNvSpPr/>
          <p:nvPr/>
        </p:nvSpPr>
        <p:spPr>
          <a:xfrm>
            <a:off x="2519878" y="5680008"/>
            <a:ext cx="15970885" cy="0"/>
          </a:xfrm>
          <a:custGeom>
            <a:avLst/>
            <a:gdLst/>
            <a:ahLst/>
            <a:cxnLst/>
            <a:rect l="l" t="t" r="r" b="b"/>
            <a:pathLst>
              <a:path w="15970885">
                <a:moveTo>
                  <a:pt x="0" y="0"/>
                </a:moveTo>
                <a:lnTo>
                  <a:pt x="15970676" y="0"/>
                </a:lnTo>
              </a:path>
            </a:pathLst>
          </a:custGeom>
          <a:ln w="2094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56">
            <a:extLst>
              <a:ext uri="{FF2B5EF4-FFF2-40B4-BE49-F238E27FC236}">
                <a16:creationId xmlns:a16="http://schemas.microsoft.com/office/drawing/2014/main" id="{02BF910F-5F10-ECEB-CA5E-C9B41DB2DDA1}"/>
              </a:ext>
            </a:extLst>
          </p:cNvPr>
          <p:cNvSpPr/>
          <p:nvPr/>
        </p:nvSpPr>
        <p:spPr>
          <a:xfrm>
            <a:off x="2519878" y="6530106"/>
            <a:ext cx="15970885" cy="0"/>
          </a:xfrm>
          <a:custGeom>
            <a:avLst/>
            <a:gdLst/>
            <a:ahLst/>
            <a:cxnLst/>
            <a:rect l="l" t="t" r="r" b="b"/>
            <a:pathLst>
              <a:path w="15970885">
                <a:moveTo>
                  <a:pt x="0" y="0"/>
                </a:moveTo>
                <a:lnTo>
                  <a:pt x="15970676" y="0"/>
                </a:lnTo>
              </a:path>
            </a:pathLst>
          </a:custGeom>
          <a:ln w="2094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57">
            <a:extLst>
              <a:ext uri="{FF2B5EF4-FFF2-40B4-BE49-F238E27FC236}">
                <a16:creationId xmlns:a16="http://schemas.microsoft.com/office/drawing/2014/main" id="{D33C02F6-079A-8753-6713-955820C171D6}"/>
              </a:ext>
            </a:extLst>
          </p:cNvPr>
          <p:cNvSpPr/>
          <p:nvPr/>
        </p:nvSpPr>
        <p:spPr>
          <a:xfrm>
            <a:off x="2519878" y="7392840"/>
            <a:ext cx="15970885" cy="0"/>
          </a:xfrm>
          <a:custGeom>
            <a:avLst/>
            <a:gdLst/>
            <a:ahLst/>
            <a:cxnLst/>
            <a:rect l="l" t="t" r="r" b="b"/>
            <a:pathLst>
              <a:path w="15970885">
                <a:moveTo>
                  <a:pt x="0" y="0"/>
                </a:moveTo>
                <a:lnTo>
                  <a:pt x="15970676" y="0"/>
                </a:lnTo>
              </a:path>
            </a:pathLst>
          </a:custGeom>
          <a:ln w="2094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8" name="object 59">
            <a:extLst>
              <a:ext uri="{FF2B5EF4-FFF2-40B4-BE49-F238E27FC236}">
                <a16:creationId xmlns:a16="http://schemas.microsoft.com/office/drawing/2014/main" id="{EC9277B2-93BB-2440-6742-D3640CA2F6C8}"/>
              </a:ext>
            </a:extLst>
          </p:cNvPr>
          <p:cNvGrpSpPr/>
          <p:nvPr/>
        </p:nvGrpSpPr>
        <p:grpSpPr>
          <a:xfrm>
            <a:off x="2336825" y="8852058"/>
            <a:ext cx="16169005" cy="612140"/>
            <a:chOff x="2457261" y="9149101"/>
            <a:chExt cx="16169005" cy="612140"/>
          </a:xfrm>
        </p:grpSpPr>
        <p:sp>
          <p:nvSpPr>
            <p:cNvPr id="79" name="object 60">
              <a:extLst>
                <a:ext uri="{FF2B5EF4-FFF2-40B4-BE49-F238E27FC236}">
                  <a16:creationId xmlns:a16="http://schemas.microsoft.com/office/drawing/2014/main" id="{19C7ACA0-D54E-461B-0AF1-D68DBA0AA491}"/>
                </a:ext>
              </a:extLst>
            </p:cNvPr>
            <p:cNvSpPr/>
            <p:nvPr/>
          </p:nvSpPr>
          <p:spPr>
            <a:xfrm>
              <a:off x="2457261" y="9149101"/>
              <a:ext cx="12184380" cy="612140"/>
            </a:xfrm>
            <a:custGeom>
              <a:avLst/>
              <a:gdLst/>
              <a:ahLst/>
              <a:cxnLst/>
              <a:rect l="l" t="t" r="r" b="b"/>
              <a:pathLst>
                <a:path w="12184380" h="612140">
                  <a:moveTo>
                    <a:pt x="12058648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486288"/>
                  </a:lnTo>
                  <a:lnTo>
                    <a:pt x="9914" y="535076"/>
                  </a:lnTo>
                  <a:lnTo>
                    <a:pt x="36909" y="575029"/>
                  </a:lnTo>
                  <a:lnTo>
                    <a:pt x="76862" y="602024"/>
                  </a:lnTo>
                  <a:lnTo>
                    <a:pt x="125650" y="611939"/>
                  </a:lnTo>
                  <a:lnTo>
                    <a:pt x="12058648" y="611939"/>
                  </a:lnTo>
                  <a:lnTo>
                    <a:pt x="12107436" y="602024"/>
                  </a:lnTo>
                  <a:lnTo>
                    <a:pt x="12147389" y="575029"/>
                  </a:lnTo>
                  <a:lnTo>
                    <a:pt x="12174384" y="535076"/>
                  </a:lnTo>
                  <a:lnTo>
                    <a:pt x="12184299" y="486288"/>
                  </a:lnTo>
                  <a:lnTo>
                    <a:pt x="12184299" y="125650"/>
                  </a:lnTo>
                  <a:lnTo>
                    <a:pt x="12174384" y="76862"/>
                  </a:lnTo>
                  <a:lnTo>
                    <a:pt x="12147389" y="36909"/>
                  </a:lnTo>
                  <a:lnTo>
                    <a:pt x="12107436" y="9914"/>
                  </a:lnTo>
                  <a:lnTo>
                    <a:pt x="12058648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61">
              <a:extLst>
                <a:ext uri="{FF2B5EF4-FFF2-40B4-BE49-F238E27FC236}">
                  <a16:creationId xmlns:a16="http://schemas.microsoft.com/office/drawing/2014/main" id="{EF2D8205-48CA-B2C8-C095-1E1D627F0D6B}"/>
                </a:ext>
              </a:extLst>
            </p:cNvPr>
            <p:cNvSpPr/>
            <p:nvPr/>
          </p:nvSpPr>
          <p:spPr>
            <a:xfrm>
              <a:off x="14467122" y="9149101"/>
              <a:ext cx="4159250" cy="612140"/>
            </a:xfrm>
            <a:custGeom>
              <a:avLst/>
              <a:gdLst/>
              <a:ahLst/>
              <a:cxnLst/>
              <a:rect l="l" t="t" r="r" b="b"/>
              <a:pathLst>
                <a:path w="4159250" h="612140">
                  <a:moveTo>
                    <a:pt x="4033165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486288"/>
                  </a:lnTo>
                  <a:lnTo>
                    <a:pt x="9914" y="535076"/>
                  </a:lnTo>
                  <a:lnTo>
                    <a:pt x="36909" y="575029"/>
                  </a:lnTo>
                  <a:lnTo>
                    <a:pt x="76862" y="602024"/>
                  </a:lnTo>
                  <a:lnTo>
                    <a:pt x="125650" y="611939"/>
                  </a:lnTo>
                  <a:lnTo>
                    <a:pt x="4033165" y="611939"/>
                  </a:lnTo>
                  <a:lnTo>
                    <a:pt x="4081952" y="602024"/>
                  </a:lnTo>
                  <a:lnTo>
                    <a:pt x="4121905" y="575029"/>
                  </a:lnTo>
                  <a:lnTo>
                    <a:pt x="4148901" y="535076"/>
                  </a:lnTo>
                  <a:lnTo>
                    <a:pt x="4158815" y="486288"/>
                  </a:lnTo>
                  <a:lnTo>
                    <a:pt x="4158815" y="125650"/>
                  </a:lnTo>
                  <a:lnTo>
                    <a:pt x="4148901" y="76862"/>
                  </a:lnTo>
                  <a:lnTo>
                    <a:pt x="4121905" y="36909"/>
                  </a:lnTo>
                  <a:lnTo>
                    <a:pt x="4081952" y="9914"/>
                  </a:lnTo>
                  <a:lnTo>
                    <a:pt x="4033165" y="0"/>
                  </a:lnTo>
                  <a:close/>
                </a:path>
              </a:pathLst>
            </a:custGeom>
            <a:solidFill>
              <a:srgbClr val="093C2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1" name="object 62">
            <a:extLst>
              <a:ext uri="{FF2B5EF4-FFF2-40B4-BE49-F238E27FC236}">
                <a16:creationId xmlns:a16="http://schemas.microsoft.com/office/drawing/2014/main" id="{40ECF9D1-C230-71BC-8C51-61AB4DDE1492}"/>
              </a:ext>
            </a:extLst>
          </p:cNvPr>
          <p:cNvSpPr txBox="1"/>
          <p:nvPr/>
        </p:nvSpPr>
        <p:spPr>
          <a:xfrm>
            <a:off x="6210061" y="8843271"/>
            <a:ext cx="5042459" cy="4667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540510" algn="l"/>
              </a:tabLst>
            </a:pPr>
            <a:r>
              <a:rPr sz="2950" b="1" spc="90" dirty="0">
                <a:solidFill>
                  <a:srgbClr val="FFFFFF"/>
                </a:solidFill>
                <a:latin typeface="Arial MT"/>
                <a:cs typeface="Arial MT"/>
              </a:rPr>
              <a:t>T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30"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r>
              <a:rPr sz="2950" b="1" spc="-2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425" dirty="0">
                <a:solidFill>
                  <a:srgbClr val="FFFFFF"/>
                </a:solidFill>
                <a:latin typeface="Arial MT"/>
                <a:cs typeface="Arial MT"/>
              </a:rPr>
              <a:t>t</a:t>
            </a:r>
            <a:r>
              <a:rPr sz="2950" b="1" spc="-2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dirty="0">
                <a:solidFill>
                  <a:srgbClr val="FFFFFF"/>
                </a:solidFill>
                <a:latin typeface="Arial MT"/>
                <a:cs typeface="Arial MT"/>
              </a:rPr>
              <a:t>a</a:t>
            </a:r>
            <a:r>
              <a:rPr sz="2950" b="1" spc="-2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325" dirty="0">
                <a:solidFill>
                  <a:srgbClr val="FFFFFF"/>
                </a:solidFill>
                <a:latin typeface="Arial MT"/>
                <a:cs typeface="Arial MT"/>
              </a:rPr>
              <a:t>l</a:t>
            </a:r>
            <a:r>
              <a:rPr sz="2950" b="1" dirty="0">
                <a:solidFill>
                  <a:srgbClr val="FFFFFF"/>
                </a:solidFill>
                <a:latin typeface="Arial MT"/>
                <a:cs typeface="Arial MT"/>
              </a:rPr>
              <a:t>	</a:t>
            </a:r>
            <a:r>
              <a:rPr sz="2950" b="1" spc="-65" dirty="0">
                <a:solidFill>
                  <a:srgbClr val="FFFFFF"/>
                </a:solidFill>
                <a:latin typeface="Arial MT"/>
                <a:cs typeface="Arial MT"/>
              </a:rPr>
              <a:t>c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30"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95" dirty="0">
                <a:solidFill>
                  <a:srgbClr val="FFFFFF"/>
                </a:solidFill>
                <a:latin typeface="Arial MT"/>
                <a:cs typeface="Arial MT"/>
              </a:rPr>
              <a:t>m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80" dirty="0">
                <a:solidFill>
                  <a:srgbClr val="FFFFFF"/>
                </a:solidFill>
                <a:latin typeface="Arial MT"/>
                <a:cs typeface="Arial MT"/>
              </a:rPr>
              <a:t>p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30"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45" dirty="0">
                <a:solidFill>
                  <a:srgbClr val="FFFFFF"/>
                </a:solidFill>
                <a:latin typeface="Arial MT"/>
                <a:cs typeface="Arial MT"/>
              </a:rPr>
              <a:t>n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dirty="0">
                <a:solidFill>
                  <a:srgbClr val="FFFFFF"/>
                </a:solidFill>
                <a:latin typeface="Arial MT"/>
                <a:cs typeface="Arial MT"/>
              </a:rPr>
              <a:t>e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45" dirty="0">
                <a:solidFill>
                  <a:srgbClr val="FFFFFF"/>
                </a:solidFill>
                <a:latin typeface="Arial MT"/>
                <a:cs typeface="Arial MT"/>
              </a:rPr>
              <a:t>n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425" dirty="0">
                <a:solidFill>
                  <a:srgbClr val="FFFFFF"/>
                </a:solidFill>
                <a:latin typeface="Arial MT"/>
                <a:cs typeface="Arial MT"/>
              </a:rPr>
              <a:t>t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dirty="0">
                <a:solidFill>
                  <a:srgbClr val="FFFFFF"/>
                </a:solidFill>
                <a:latin typeface="Arial MT"/>
                <a:cs typeface="Arial MT"/>
              </a:rPr>
              <a:t>e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-50" dirty="0">
                <a:solidFill>
                  <a:srgbClr val="FFFFFF"/>
                </a:solidFill>
                <a:latin typeface="Arial MT"/>
                <a:cs typeface="Arial MT"/>
              </a:rPr>
              <a:t>s</a:t>
            </a:r>
            <a:endParaRPr sz="2950" b="1" dirty="0">
              <a:latin typeface="Arial MT"/>
              <a:cs typeface="Arial MT"/>
            </a:endParaRPr>
          </a:p>
        </p:txBody>
      </p:sp>
      <p:sp>
        <p:nvSpPr>
          <p:cNvPr id="82" name="object 63">
            <a:extLst>
              <a:ext uri="{FF2B5EF4-FFF2-40B4-BE49-F238E27FC236}">
                <a16:creationId xmlns:a16="http://schemas.microsoft.com/office/drawing/2014/main" id="{88C8ED63-3EE5-332E-0F4D-6719BEC11F2D}"/>
              </a:ext>
            </a:extLst>
          </p:cNvPr>
          <p:cNvSpPr txBox="1"/>
          <p:nvPr/>
        </p:nvSpPr>
        <p:spPr>
          <a:xfrm>
            <a:off x="15308281" y="8874523"/>
            <a:ext cx="2745618" cy="4667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95020" algn="l"/>
              </a:tabLst>
            </a:pPr>
            <a:r>
              <a:rPr lang="es-CO" sz="2950" b="1" spc="130" dirty="0">
                <a:solidFill>
                  <a:srgbClr val="FFFFFF"/>
                </a:solidFill>
                <a:latin typeface="Arial MT"/>
                <a:cs typeface="Arial MT"/>
              </a:rPr>
              <a:t>2 0</a:t>
            </a:r>
            <a:r>
              <a:rPr sz="2950" b="1" dirty="0">
                <a:solidFill>
                  <a:srgbClr val="FFFFFF"/>
                </a:solidFill>
                <a:latin typeface="Arial MT"/>
                <a:cs typeface="Arial MT"/>
              </a:rPr>
              <a:t>	</a:t>
            </a:r>
            <a:r>
              <a:rPr sz="2950" b="1" spc="180" dirty="0">
                <a:solidFill>
                  <a:srgbClr val="FFFFFF"/>
                </a:solidFill>
                <a:latin typeface="Arial MT"/>
                <a:cs typeface="Arial MT"/>
              </a:rPr>
              <a:t>p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30" dirty="0">
                <a:solidFill>
                  <a:srgbClr val="FFFFFF"/>
                </a:solidFill>
                <a:latin typeface="Arial MT"/>
                <a:cs typeface="Arial MT"/>
              </a:rPr>
              <a:t>u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45" dirty="0">
                <a:solidFill>
                  <a:srgbClr val="FFFFFF"/>
                </a:solidFill>
                <a:latin typeface="Arial MT"/>
                <a:cs typeface="Arial MT"/>
              </a:rPr>
              <a:t>n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425" dirty="0">
                <a:solidFill>
                  <a:srgbClr val="FFFFFF"/>
                </a:solidFill>
                <a:latin typeface="Arial MT"/>
                <a:cs typeface="Arial MT"/>
              </a:rPr>
              <a:t>t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30"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-50" dirty="0">
                <a:solidFill>
                  <a:srgbClr val="FFFFFF"/>
                </a:solidFill>
                <a:latin typeface="Arial MT"/>
                <a:cs typeface="Arial MT"/>
              </a:rPr>
              <a:t>s</a:t>
            </a:r>
            <a:endParaRPr sz="2950" b="1" dirty="0">
              <a:latin typeface="Arial MT"/>
              <a:cs typeface="Arial MT"/>
            </a:endParaRPr>
          </a:p>
        </p:txBody>
      </p:sp>
      <p:sp>
        <p:nvSpPr>
          <p:cNvPr id="83" name="object 50">
            <a:extLst>
              <a:ext uri="{FF2B5EF4-FFF2-40B4-BE49-F238E27FC236}">
                <a16:creationId xmlns:a16="http://schemas.microsoft.com/office/drawing/2014/main" id="{9DDF7822-999B-659A-F802-4F7F8F604E84}"/>
              </a:ext>
            </a:extLst>
          </p:cNvPr>
          <p:cNvSpPr txBox="1"/>
          <p:nvPr/>
        </p:nvSpPr>
        <p:spPr>
          <a:xfrm>
            <a:off x="2602614" y="5877525"/>
            <a:ext cx="571655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2675"/>
              </a:spcBef>
            </a:pPr>
            <a:r>
              <a:rPr lang="es-ES" sz="2400" spc="70" dirty="0">
                <a:solidFill>
                  <a:srgbClr val="006533"/>
                </a:solidFill>
                <a:latin typeface="Arial MT"/>
                <a:cs typeface="Arial MT"/>
              </a:rPr>
              <a:t>OPCD en Zona Rural</a:t>
            </a:r>
            <a:endParaRPr sz="2400" dirty="0">
              <a:latin typeface="Arial MT"/>
              <a:cs typeface="Arial MT"/>
            </a:endParaRPr>
          </a:p>
        </p:txBody>
      </p:sp>
      <p:sp>
        <p:nvSpPr>
          <p:cNvPr id="84" name="object 50">
            <a:extLst>
              <a:ext uri="{FF2B5EF4-FFF2-40B4-BE49-F238E27FC236}">
                <a16:creationId xmlns:a16="http://schemas.microsoft.com/office/drawing/2014/main" id="{35F25CD4-E756-88E0-7867-3694B8A36FC8}"/>
              </a:ext>
            </a:extLst>
          </p:cNvPr>
          <p:cNvSpPr txBox="1"/>
          <p:nvPr/>
        </p:nvSpPr>
        <p:spPr>
          <a:xfrm>
            <a:off x="2602614" y="6789889"/>
            <a:ext cx="571655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2675"/>
              </a:spcBef>
            </a:pPr>
            <a:r>
              <a:rPr lang="es-ES" sz="2400" spc="70" dirty="0">
                <a:solidFill>
                  <a:srgbClr val="006533"/>
                </a:solidFill>
                <a:latin typeface="Arial MT"/>
                <a:cs typeface="Arial MT"/>
              </a:rPr>
              <a:t>MUJER-JOVEN</a:t>
            </a:r>
            <a:endParaRPr sz="2400" dirty="0">
              <a:latin typeface="Arial MT"/>
              <a:cs typeface="Arial MT"/>
            </a:endParaRPr>
          </a:p>
        </p:txBody>
      </p:sp>
      <p:sp>
        <p:nvSpPr>
          <p:cNvPr id="85" name="object 50">
            <a:extLst>
              <a:ext uri="{FF2B5EF4-FFF2-40B4-BE49-F238E27FC236}">
                <a16:creationId xmlns:a16="http://schemas.microsoft.com/office/drawing/2014/main" id="{C2AF6CE2-1C8A-3816-4FBF-57D6E2D17905}"/>
              </a:ext>
            </a:extLst>
          </p:cNvPr>
          <p:cNvSpPr txBox="1"/>
          <p:nvPr/>
        </p:nvSpPr>
        <p:spPr>
          <a:xfrm>
            <a:off x="2602614" y="7659286"/>
            <a:ext cx="571655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2675"/>
              </a:spcBef>
            </a:pPr>
            <a:r>
              <a:rPr lang="es-ES" sz="2400" spc="70" dirty="0">
                <a:solidFill>
                  <a:srgbClr val="006533"/>
                </a:solidFill>
                <a:latin typeface="Arial MT"/>
                <a:cs typeface="Arial MT"/>
              </a:rPr>
              <a:t>COFINANCIACIÓN</a:t>
            </a:r>
            <a:endParaRPr sz="2400" dirty="0">
              <a:latin typeface="Arial MT"/>
              <a:cs typeface="Arial MT"/>
            </a:endParaRPr>
          </a:p>
        </p:txBody>
      </p:sp>
      <p:sp>
        <p:nvSpPr>
          <p:cNvPr id="86" name="object 47">
            <a:extLst>
              <a:ext uri="{FF2B5EF4-FFF2-40B4-BE49-F238E27FC236}">
                <a16:creationId xmlns:a16="http://schemas.microsoft.com/office/drawing/2014/main" id="{6EE27D3C-8230-9C7C-2EB9-A27DE74F7C88}"/>
              </a:ext>
            </a:extLst>
          </p:cNvPr>
          <p:cNvSpPr txBox="1"/>
          <p:nvPr/>
        </p:nvSpPr>
        <p:spPr>
          <a:xfrm>
            <a:off x="8407345" y="7346742"/>
            <a:ext cx="5836946" cy="155362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es-ES" sz="2000" dirty="0">
                <a:solidFill>
                  <a:srgbClr val="1D1D1B"/>
                </a:solidFill>
                <a:latin typeface="Arial MT"/>
                <a:cs typeface="Arial MT"/>
              </a:rPr>
              <a:t>Iniciativas financiadas con recursos de contrapartida de entidad territorial, es decir, que tengan estructuración financiera de una entidad territorial, por más del 10% del presupuesto total de la iniciativa.</a:t>
            </a:r>
            <a:endParaRPr sz="2000" dirty="0">
              <a:latin typeface="Arial MT"/>
              <a:cs typeface="Arial MT"/>
            </a:endParaRPr>
          </a:p>
        </p:txBody>
      </p:sp>
      <p:sp>
        <p:nvSpPr>
          <p:cNvPr id="87" name="object 42">
            <a:extLst>
              <a:ext uri="{FF2B5EF4-FFF2-40B4-BE49-F238E27FC236}">
                <a16:creationId xmlns:a16="http://schemas.microsoft.com/office/drawing/2014/main" id="{AAC47803-E019-3F0B-4B39-2A93B6D39BC1}"/>
              </a:ext>
            </a:extLst>
          </p:cNvPr>
          <p:cNvSpPr txBox="1"/>
          <p:nvPr/>
        </p:nvSpPr>
        <p:spPr>
          <a:xfrm>
            <a:off x="15846335" y="5007291"/>
            <a:ext cx="1044575" cy="4413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CO" sz="2700" spc="135" dirty="0">
                <a:solidFill>
                  <a:srgbClr val="FFFFFF"/>
                </a:solidFill>
                <a:latin typeface="Arial MT"/>
                <a:cs typeface="Arial MT"/>
              </a:rPr>
              <a:t>5</a:t>
            </a:r>
            <a:r>
              <a:rPr sz="2700" spc="-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700" spc="105" dirty="0">
                <a:solidFill>
                  <a:srgbClr val="FFFFFF"/>
                </a:solidFill>
                <a:latin typeface="Arial MT"/>
                <a:cs typeface="Arial MT"/>
              </a:rPr>
              <a:t>pts</a:t>
            </a:r>
            <a:endParaRPr sz="2700" dirty="0">
              <a:latin typeface="Arial MT"/>
              <a:cs typeface="Arial MT"/>
            </a:endParaRPr>
          </a:p>
        </p:txBody>
      </p:sp>
      <p:sp>
        <p:nvSpPr>
          <p:cNvPr id="88" name="CuadroTexto 87">
            <a:extLst>
              <a:ext uri="{FF2B5EF4-FFF2-40B4-BE49-F238E27FC236}">
                <a16:creationId xmlns:a16="http://schemas.microsoft.com/office/drawing/2014/main" id="{871E88CB-B2C3-C56E-FF5B-91811DEBF9FC}"/>
              </a:ext>
            </a:extLst>
          </p:cNvPr>
          <p:cNvSpPr txBox="1"/>
          <p:nvPr/>
        </p:nvSpPr>
        <p:spPr>
          <a:xfrm>
            <a:off x="224106" y="4114169"/>
            <a:ext cx="10050780" cy="5463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4139" algn="ctr">
              <a:lnSpc>
                <a:spcPct val="100000"/>
              </a:lnSpc>
              <a:spcBef>
                <a:spcPts val="100"/>
              </a:spcBef>
            </a:pPr>
            <a:r>
              <a:rPr lang="pt-BR" sz="2950" b="1" spc="-114" dirty="0">
                <a:solidFill>
                  <a:srgbClr val="FFFFFF"/>
                </a:solidFill>
                <a:latin typeface="Arial MT"/>
                <a:cs typeface="Arial MT"/>
              </a:rPr>
              <a:t>C</a:t>
            </a:r>
            <a:r>
              <a:rPr lang="pt-BR"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spc="285" dirty="0">
                <a:solidFill>
                  <a:srgbClr val="FFFFFF"/>
                </a:solidFill>
                <a:latin typeface="Arial MT"/>
                <a:cs typeface="Arial MT"/>
              </a:rPr>
              <a:t>r</a:t>
            </a:r>
            <a:r>
              <a:rPr lang="pt-BR"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spc="175" dirty="0">
                <a:solidFill>
                  <a:srgbClr val="FFFFFF"/>
                </a:solidFill>
                <a:latin typeface="Arial MT"/>
                <a:cs typeface="Arial MT"/>
              </a:rPr>
              <a:t>i</a:t>
            </a:r>
            <a:r>
              <a:rPr lang="pt-BR"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spc="425" dirty="0">
                <a:solidFill>
                  <a:srgbClr val="FFFFFF"/>
                </a:solidFill>
                <a:latin typeface="Arial MT"/>
                <a:cs typeface="Arial MT"/>
              </a:rPr>
              <a:t>t</a:t>
            </a:r>
            <a:r>
              <a:rPr lang="pt-BR"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dirty="0">
                <a:solidFill>
                  <a:srgbClr val="FFFFFF"/>
                </a:solidFill>
                <a:latin typeface="Arial MT"/>
                <a:cs typeface="Arial MT"/>
              </a:rPr>
              <a:t>e</a:t>
            </a:r>
            <a:r>
              <a:rPr lang="pt-BR"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spc="285" dirty="0">
                <a:solidFill>
                  <a:srgbClr val="FFFFFF"/>
                </a:solidFill>
                <a:latin typeface="Arial MT"/>
                <a:cs typeface="Arial MT"/>
              </a:rPr>
              <a:t>r</a:t>
            </a:r>
            <a:r>
              <a:rPr lang="pt-BR"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spc="175" dirty="0">
                <a:solidFill>
                  <a:srgbClr val="FFFFFF"/>
                </a:solidFill>
                <a:latin typeface="Arial MT"/>
                <a:cs typeface="Arial MT"/>
              </a:rPr>
              <a:t>i</a:t>
            </a:r>
            <a:r>
              <a:rPr lang="pt-BR"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pt-BR" sz="2950" b="1" spc="80"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endParaRPr lang="pt-BR" sz="2950" b="1" dirty="0">
              <a:latin typeface="Arial MT"/>
              <a:cs typeface="Arial MT"/>
            </a:endParaRPr>
          </a:p>
        </p:txBody>
      </p:sp>
      <p:sp>
        <p:nvSpPr>
          <p:cNvPr id="89" name="object 37">
            <a:extLst>
              <a:ext uri="{FF2B5EF4-FFF2-40B4-BE49-F238E27FC236}">
                <a16:creationId xmlns:a16="http://schemas.microsoft.com/office/drawing/2014/main" id="{A6995DAD-5BFA-A152-3AE2-41E8C069DAA7}"/>
              </a:ext>
            </a:extLst>
          </p:cNvPr>
          <p:cNvSpPr txBox="1"/>
          <p:nvPr/>
        </p:nvSpPr>
        <p:spPr>
          <a:xfrm>
            <a:off x="4479884" y="2542755"/>
            <a:ext cx="11577632" cy="407804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465455">
              <a:lnSpc>
                <a:spcPct val="100000"/>
              </a:lnSpc>
              <a:spcBef>
                <a:spcPts val="3425"/>
              </a:spcBef>
            </a:pPr>
            <a:r>
              <a:rPr lang="es-ES" sz="2550" b="1" spc="60" dirty="0">
                <a:solidFill>
                  <a:srgbClr val="006533"/>
                </a:solidFill>
                <a:latin typeface="Arial MT"/>
                <a:cs typeface="Arial MT"/>
              </a:rPr>
              <a:t>Componente de Focalización Geográfica y Poblacional </a:t>
            </a:r>
            <a:r>
              <a:rPr sz="2550" b="1" spc="95" dirty="0">
                <a:solidFill>
                  <a:srgbClr val="006533"/>
                </a:solidFill>
                <a:latin typeface="Arial MT"/>
                <a:cs typeface="Arial MT"/>
              </a:rPr>
              <a:t>(</a:t>
            </a:r>
            <a:r>
              <a:rPr lang="es-CO" sz="2550" b="1" spc="95" dirty="0">
                <a:solidFill>
                  <a:srgbClr val="006533"/>
                </a:solidFill>
                <a:latin typeface="Arial MT"/>
                <a:cs typeface="Arial MT"/>
              </a:rPr>
              <a:t>20</a:t>
            </a:r>
            <a:r>
              <a:rPr sz="2550" b="1" spc="-1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550" b="1" spc="70" dirty="0">
                <a:solidFill>
                  <a:srgbClr val="006533"/>
                </a:solidFill>
                <a:latin typeface="Arial MT"/>
                <a:cs typeface="Arial MT"/>
              </a:rPr>
              <a:t>puntos)</a:t>
            </a:r>
            <a:endParaRPr sz="2550" b="1" dirty="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0E3A95-0629-16EC-7B73-33A19CDD68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>
            <a:extLst>
              <a:ext uri="{FF2B5EF4-FFF2-40B4-BE49-F238E27FC236}">
                <a16:creationId xmlns:a16="http://schemas.microsoft.com/office/drawing/2014/main" id="{51ECB200-2820-8ADA-E22C-B3B100B99B9C}"/>
              </a:ext>
            </a:extLst>
          </p:cNvPr>
          <p:cNvGrpSpPr/>
          <p:nvPr/>
        </p:nvGrpSpPr>
        <p:grpSpPr>
          <a:xfrm>
            <a:off x="2373659" y="2674544"/>
            <a:ext cx="16301760" cy="5799817"/>
            <a:chOff x="2312696" y="2687598"/>
            <a:chExt cx="16403175" cy="7027062"/>
          </a:xfrm>
        </p:grpSpPr>
        <p:sp>
          <p:nvSpPr>
            <p:cNvPr id="3" name="object 3">
              <a:extLst>
                <a:ext uri="{FF2B5EF4-FFF2-40B4-BE49-F238E27FC236}">
                  <a16:creationId xmlns:a16="http://schemas.microsoft.com/office/drawing/2014/main" id="{BB6AC5F8-9534-7E80-26FA-10229A9E3F59}"/>
                </a:ext>
              </a:extLst>
            </p:cNvPr>
            <p:cNvSpPr/>
            <p:nvPr/>
          </p:nvSpPr>
          <p:spPr>
            <a:xfrm>
              <a:off x="2425323" y="2687598"/>
              <a:ext cx="16205200" cy="1398270"/>
            </a:xfrm>
            <a:custGeom>
              <a:avLst/>
              <a:gdLst/>
              <a:ahLst/>
              <a:cxnLst/>
              <a:rect l="l" t="t" r="r" b="b"/>
              <a:pathLst>
                <a:path w="16205200" h="1398270">
                  <a:moveTo>
                    <a:pt x="15993680" y="0"/>
                  </a:moveTo>
                  <a:lnTo>
                    <a:pt x="211113" y="0"/>
                  </a:lnTo>
                  <a:lnTo>
                    <a:pt x="162859" y="5601"/>
                  </a:lnTo>
                  <a:lnTo>
                    <a:pt x="118482" y="21542"/>
                  </a:lnTo>
                  <a:lnTo>
                    <a:pt x="79275" y="46531"/>
                  </a:lnTo>
                  <a:lnTo>
                    <a:pt x="46531" y="79275"/>
                  </a:lnTo>
                  <a:lnTo>
                    <a:pt x="21542" y="118482"/>
                  </a:lnTo>
                  <a:lnTo>
                    <a:pt x="5601" y="162859"/>
                  </a:lnTo>
                  <a:lnTo>
                    <a:pt x="0" y="211113"/>
                  </a:lnTo>
                  <a:lnTo>
                    <a:pt x="0" y="1186969"/>
                  </a:lnTo>
                  <a:lnTo>
                    <a:pt x="5601" y="1235223"/>
                  </a:lnTo>
                  <a:lnTo>
                    <a:pt x="21542" y="1279600"/>
                  </a:lnTo>
                  <a:lnTo>
                    <a:pt x="46531" y="1318807"/>
                  </a:lnTo>
                  <a:lnTo>
                    <a:pt x="79275" y="1351551"/>
                  </a:lnTo>
                  <a:lnTo>
                    <a:pt x="118482" y="1376540"/>
                  </a:lnTo>
                  <a:lnTo>
                    <a:pt x="162859" y="1392482"/>
                  </a:lnTo>
                  <a:lnTo>
                    <a:pt x="211113" y="1398083"/>
                  </a:lnTo>
                  <a:lnTo>
                    <a:pt x="15993680" y="1398083"/>
                  </a:lnTo>
                  <a:lnTo>
                    <a:pt x="16041934" y="1392482"/>
                  </a:lnTo>
                  <a:lnTo>
                    <a:pt x="16086311" y="1376540"/>
                  </a:lnTo>
                  <a:lnTo>
                    <a:pt x="16125518" y="1351551"/>
                  </a:lnTo>
                  <a:lnTo>
                    <a:pt x="16158262" y="1318807"/>
                  </a:lnTo>
                  <a:lnTo>
                    <a:pt x="16183252" y="1279600"/>
                  </a:lnTo>
                  <a:lnTo>
                    <a:pt x="16199193" y="1235223"/>
                  </a:lnTo>
                  <a:lnTo>
                    <a:pt x="16204794" y="1186969"/>
                  </a:lnTo>
                  <a:lnTo>
                    <a:pt x="16204794" y="211113"/>
                  </a:lnTo>
                  <a:lnTo>
                    <a:pt x="16199193" y="162859"/>
                  </a:lnTo>
                  <a:lnTo>
                    <a:pt x="16183252" y="118482"/>
                  </a:lnTo>
                  <a:lnTo>
                    <a:pt x="16158262" y="79275"/>
                  </a:lnTo>
                  <a:lnTo>
                    <a:pt x="16125518" y="46531"/>
                  </a:lnTo>
                  <a:lnTo>
                    <a:pt x="16086311" y="21542"/>
                  </a:lnTo>
                  <a:lnTo>
                    <a:pt x="16041934" y="5601"/>
                  </a:lnTo>
                  <a:lnTo>
                    <a:pt x="15993680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" name="object 4">
              <a:extLst>
                <a:ext uri="{FF2B5EF4-FFF2-40B4-BE49-F238E27FC236}">
                  <a16:creationId xmlns:a16="http://schemas.microsoft.com/office/drawing/2014/main" id="{8AF9B259-EBCB-83BC-1533-4772E250E932}"/>
                </a:ext>
              </a:extLst>
            </p:cNvPr>
            <p:cNvSpPr/>
            <p:nvPr/>
          </p:nvSpPr>
          <p:spPr>
            <a:xfrm>
              <a:off x="2312696" y="3524045"/>
              <a:ext cx="7308850" cy="6190615"/>
            </a:xfrm>
            <a:custGeom>
              <a:avLst/>
              <a:gdLst/>
              <a:ahLst/>
              <a:cxnLst/>
              <a:rect l="l" t="t" r="r" b="b"/>
              <a:pathLst>
                <a:path w="7308850" h="6190615">
                  <a:moveTo>
                    <a:pt x="7039000" y="0"/>
                  </a:moveTo>
                  <a:lnTo>
                    <a:pt x="269771" y="0"/>
                  </a:lnTo>
                  <a:lnTo>
                    <a:pt x="221442" y="4366"/>
                  </a:lnTo>
                  <a:lnTo>
                    <a:pt x="175889" y="16948"/>
                  </a:lnTo>
                  <a:lnTo>
                    <a:pt x="133887" y="36969"/>
                  </a:lnTo>
                  <a:lnTo>
                    <a:pt x="96215" y="63651"/>
                  </a:lnTo>
                  <a:lnTo>
                    <a:pt x="63650" y="96217"/>
                  </a:lnTo>
                  <a:lnTo>
                    <a:pt x="36969" y="133890"/>
                  </a:lnTo>
                  <a:lnTo>
                    <a:pt x="16948" y="175894"/>
                  </a:lnTo>
                  <a:lnTo>
                    <a:pt x="4366" y="221450"/>
                  </a:lnTo>
                  <a:lnTo>
                    <a:pt x="0" y="269782"/>
                  </a:lnTo>
                  <a:lnTo>
                    <a:pt x="0" y="5920427"/>
                  </a:lnTo>
                  <a:lnTo>
                    <a:pt x="4366" y="5968759"/>
                  </a:lnTo>
                  <a:lnTo>
                    <a:pt x="16948" y="6014315"/>
                  </a:lnTo>
                  <a:lnTo>
                    <a:pt x="36969" y="6056318"/>
                  </a:lnTo>
                  <a:lnTo>
                    <a:pt x="63650" y="6093991"/>
                  </a:lnTo>
                  <a:lnTo>
                    <a:pt x="96215" y="6126557"/>
                  </a:lnTo>
                  <a:lnTo>
                    <a:pt x="133887" y="6153239"/>
                  </a:lnTo>
                  <a:lnTo>
                    <a:pt x="175889" y="6173260"/>
                  </a:lnTo>
                  <a:lnTo>
                    <a:pt x="221442" y="6185842"/>
                  </a:lnTo>
                  <a:lnTo>
                    <a:pt x="269771" y="6190209"/>
                  </a:lnTo>
                  <a:lnTo>
                    <a:pt x="7039000" y="6190209"/>
                  </a:lnTo>
                  <a:lnTo>
                    <a:pt x="7087332" y="6185842"/>
                  </a:lnTo>
                  <a:lnTo>
                    <a:pt x="7132888" y="6173260"/>
                  </a:lnTo>
                  <a:lnTo>
                    <a:pt x="7174891" y="6153239"/>
                  </a:lnTo>
                  <a:lnTo>
                    <a:pt x="7212565" y="6126557"/>
                  </a:lnTo>
                  <a:lnTo>
                    <a:pt x="7245131" y="6093991"/>
                  </a:lnTo>
                  <a:lnTo>
                    <a:pt x="7271813" y="6056318"/>
                  </a:lnTo>
                  <a:lnTo>
                    <a:pt x="7291833" y="6014315"/>
                  </a:lnTo>
                  <a:lnTo>
                    <a:pt x="7304415" y="5968759"/>
                  </a:lnTo>
                  <a:lnTo>
                    <a:pt x="7308782" y="5920427"/>
                  </a:lnTo>
                  <a:lnTo>
                    <a:pt x="7308782" y="269782"/>
                  </a:lnTo>
                  <a:lnTo>
                    <a:pt x="7304415" y="221450"/>
                  </a:lnTo>
                  <a:lnTo>
                    <a:pt x="7291833" y="175894"/>
                  </a:lnTo>
                  <a:lnTo>
                    <a:pt x="7271813" y="133890"/>
                  </a:lnTo>
                  <a:lnTo>
                    <a:pt x="7245131" y="96217"/>
                  </a:lnTo>
                  <a:lnTo>
                    <a:pt x="7212565" y="63651"/>
                  </a:lnTo>
                  <a:lnTo>
                    <a:pt x="7174891" y="36969"/>
                  </a:lnTo>
                  <a:lnTo>
                    <a:pt x="7132888" y="16948"/>
                  </a:lnTo>
                  <a:lnTo>
                    <a:pt x="7087332" y="4366"/>
                  </a:lnTo>
                  <a:lnTo>
                    <a:pt x="703900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" name="object 5">
              <a:extLst>
                <a:ext uri="{FF2B5EF4-FFF2-40B4-BE49-F238E27FC236}">
                  <a16:creationId xmlns:a16="http://schemas.microsoft.com/office/drawing/2014/main" id="{51E1250A-F0E0-2EE3-F91C-AE2B923CD379}"/>
                </a:ext>
              </a:extLst>
            </p:cNvPr>
            <p:cNvSpPr/>
            <p:nvPr/>
          </p:nvSpPr>
          <p:spPr>
            <a:xfrm>
              <a:off x="11912481" y="3702025"/>
              <a:ext cx="6803390" cy="5951220"/>
            </a:xfrm>
            <a:custGeom>
              <a:avLst/>
              <a:gdLst/>
              <a:ahLst/>
              <a:cxnLst/>
              <a:rect l="l" t="t" r="r" b="b"/>
              <a:pathLst>
                <a:path w="6803390" h="5951220">
                  <a:moveTo>
                    <a:pt x="6440390" y="0"/>
                  </a:moveTo>
                  <a:lnTo>
                    <a:pt x="362826" y="0"/>
                  </a:lnTo>
                  <a:lnTo>
                    <a:pt x="313767" y="3328"/>
                  </a:lnTo>
                  <a:lnTo>
                    <a:pt x="266660" y="13018"/>
                  </a:lnTo>
                  <a:lnTo>
                    <a:pt x="221948" y="28629"/>
                  </a:lnTo>
                  <a:lnTo>
                    <a:pt x="180069" y="49720"/>
                  </a:lnTo>
                  <a:lnTo>
                    <a:pt x="141466" y="75851"/>
                  </a:lnTo>
                  <a:lnTo>
                    <a:pt x="106580" y="106580"/>
                  </a:lnTo>
                  <a:lnTo>
                    <a:pt x="75851" y="141466"/>
                  </a:lnTo>
                  <a:lnTo>
                    <a:pt x="49720" y="180069"/>
                  </a:lnTo>
                  <a:lnTo>
                    <a:pt x="28629" y="221948"/>
                  </a:lnTo>
                  <a:lnTo>
                    <a:pt x="13018" y="266660"/>
                  </a:lnTo>
                  <a:lnTo>
                    <a:pt x="3328" y="313767"/>
                  </a:lnTo>
                  <a:lnTo>
                    <a:pt x="0" y="362826"/>
                  </a:lnTo>
                  <a:lnTo>
                    <a:pt x="0" y="5588112"/>
                  </a:lnTo>
                  <a:lnTo>
                    <a:pt x="3328" y="5637174"/>
                  </a:lnTo>
                  <a:lnTo>
                    <a:pt x="13018" y="5684282"/>
                  </a:lnTo>
                  <a:lnTo>
                    <a:pt x="28629" y="5728997"/>
                  </a:lnTo>
                  <a:lnTo>
                    <a:pt x="49720" y="5770876"/>
                  </a:lnTo>
                  <a:lnTo>
                    <a:pt x="75851" y="5809480"/>
                  </a:lnTo>
                  <a:lnTo>
                    <a:pt x="106580" y="5844367"/>
                  </a:lnTo>
                  <a:lnTo>
                    <a:pt x="141466" y="5875097"/>
                  </a:lnTo>
                  <a:lnTo>
                    <a:pt x="180069" y="5901228"/>
                  </a:lnTo>
                  <a:lnTo>
                    <a:pt x="221948" y="5922320"/>
                  </a:lnTo>
                  <a:lnTo>
                    <a:pt x="266660" y="5937931"/>
                  </a:lnTo>
                  <a:lnTo>
                    <a:pt x="313767" y="5947621"/>
                  </a:lnTo>
                  <a:lnTo>
                    <a:pt x="362826" y="5950949"/>
                  </a:lnTo>
                  <a:lnTo>
                    <a:pt x="6440390" y="5950949"/>
                  </a:lnTo>
                  <a:lnTo>
                    <a:pt x="6489449" y="5947621"/>
                  </a:lnTo>
                  <a:lnTo>
                    <a:pt x="6536556" y="5937931"/>
                  </a:lnTo>
                  <a:lnTo>
                    <a:pt x="6581270" y="5922320"/>
                  </a:lnTo>
                  <a:lnTo>
                    <a:pt x="6623149" y="5901228"/>
                  </a:lnTo>
                  <a:lnTo>
                    <a:pt x="6661753" y="5875097"/>
                  </a:lnTo>
                  <a:lnTo>
                    <a:pt x="6696641" y="5844367"/>
                  </a:lnTo>
                  <a:lnTo>
                    <a:pt x="6727371" y="5809480"/>
                  </a:lnTo>
                  <a:lnTo>
                    <a:pt x="6753503" y="5770876"/>
                  </a:lnTo>
                  <a:lnTo>
                    <a:pt x="6774596" y="5728997"/>
                  </a:lnTo>
                  <a:lnTo>
                    <a:pt x="6790208" y="5684282"/>
                  </a:lnTo>
                  <a:lnTo>
                    <a:pt x="6799899" y="5637174"/>
                  </a:lnTo>
                  <a:lnTo>
                    <a:pt x="6803227" y="5588112"/>
                  </a:lnTo>
                  <a:lnTo>
                    <a:pt x="6803227" y="362826"/>
                  </a:lnTo>
                  <a:lnTo>
                    <a:pt x="6799899" y="313767"/>
                  </a:lnTo>
                  <a:lnTo>
                    <a:pt x="6790208" y="266660"/>
                  </a:lnTo>
                  <a:lnTo>
                    <a:pt x="6774596" y="221948"/>
                  </a:lnTo>
                  <a:lnTo>
                    <a:pt x="6753503" y="180069"/>
                  </a:lnTo>
                  <a:lnTo>
                    <a:pt x="6727371" y="141466"/>
                  </a:lnTo>
                  <a:lnTo>
                    <a:pt x="6696641" y="106580"/>
                  </a:lnTo>
                  <a:lnTo>
                    <a:pt x="6661753" y="75851"/>
                  </a:lnTo>
                  <a:lnTo>
                    <a:pt x="6623149" y="49720"/>
                  </a:lnTo>
                  <a:lnTo>
                    <a:pt x="6581270" y="28629"/>
                  </a:lnTo>
                  <a:lnTo>
                    <a:pt x="6536556" y="13018"/>
                  </a:lnTo>
                  <a:lnTo>
                    <a:pt x="6489449" y="3328"/>
                  </a:lnTo>
                  <a:lnTo>
                    <a:pt x="6440390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>
              <a:extLst>
                <a:ext uri="{FF2B5EF4-FFF2-40B4-BE49-F238E27FC236}">
                  <a16:creationId xmlns:a16="http://schemas.microsoft.com/office/drawing/2014/main" id="{D5391C05-6799-BFD7-17C7-B0FBAB3AC790}"/>
                </a:ext>
              </a:extLst>
            </p:cNvPr>
            <p:cNvSpPr/>
            <p:nvPr/>
          </p:nvSpPr>
          <p:spPr>
            <a:xfrm>
              <a:off x="9139578" y="3514988"/>
              <a:ext cx="7308850" cy="6199505"/>
            </a:xfrm>
            <a:custGeom>
              <a:avLst/>
              <a:gdLst/>
              <a:ahLst/>
              <a:cxnLst/>
              <a:rect l="l" t="t" r="r" b="b"/>
              <a:pathLst>
                <a:path w="7308850" h="6199505">
                  <a:moveTo>
                    <a:pt x="7183132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6073616"/>
                  </a:lnTo>
                  <a:lnTo>
                    <a:pt x="9914" y="6122403"/>
                  </a:lnTo>
                  <a:lnTo>
                    <a:pt x="36909" y="6162356"/>
                  </a:lnTo>
                  <a:lnTo>
                    <a:pt x="76862" y="6189352"/>
                  </a:lnTo>
                  <a:lnTo>
                    <a:pt x="125650" y="6199266"/>
                  </a:lnTo>
                  <a:lnTo>
                    <a:pt x="7183132" y="6199266"/>
                  </a:lnTo>
                  <a:lnTo>
                    <a:pt x="7231919" y="6189352"/>
                  </a:lnTo>
                  <a:lnTo>
                    <a:pt x="7271872" y="6162356"/>
                  </a:lnTo>
                  <a:lnTo>
                    <a:pt x="7298868" y="6122403"/>
                  </a:lnTo>
                  <a:lnTo>
                    <a:pt x="7308782" y="6073616"/>
                  </a:lnTo>
                  <a:lnTo>
                    <a:pt x="7308782" y="125650"/>
                  </a:lnTo>
                  <a:lnTo>
                    <a:pt x="7298868" y="76862"/>
                  </a:lnTo>
                  <a:lnTo>
                    <a:pt x="7271872" y="36909"/>
                  </a:lnTo>
                  <a:lnTo>
                    <a:pt x="7231919" y="9914"/>
                  </a:lnTo>
                  <a:lnTo>
                    <a:pt x="7183132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>
            <a:extLst>
              <a:ext uri="{FF2B5EF4-FFF2-40B4-BE49-F238E27FC236}">
                <a16:creationId xmlns:a16="http://schemas.microsoft.com/office/drawing/2014/main" id="{E241DBB1-44C0-E540-2710-1021E3F999CC}"/>
              </a:ext>
            </a:extLst>
          </p:cNvPr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8" name="object 8">
              <a:extLst>
                <a:ext uri="{FF2B5EF4-FFF2-40B4-BE49-F238E27FC236}">
                  <a16:creationId xmlns:a16="http://schemas.microsoft.com/office/drawing/2014/main" id="{3B0E9CAF-E2FB-250F-D686-AC4228FD038D}"/>
                </a:ext>
              </a:extLst>
            </p:cNvPr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>
              <a:extLst>
                <a:ext uri="{FF2B5EF4-FFF2-40B4-BE49-F238E27FC236}">
                  <a16:creationId xmlns:a16="http://schemas.microsoft.com/office/drawing/2014/main" id="{77B27200-1007-5150-42F1-9B8D76F545FF}"/>
                </a:ext>
              </a:extLst>
            </p:cNvPr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>
              <a:extLst>
                <a:ext uri="{FF2B5EF4-FFF2-40B4-BE49-F238E27FC236}">
                  <a16:creationId xmlns:a16="http://schemas.microsoft.com/office/drawing/2014/main" id="{621D07F8-74BD-F391-65CB-670C5FD1A9CD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11" name="object 11">
              <a:extLst>
                <a:ext uri="{FF2B5EF4-FFF2-40B4-BE49-F238E27FC236}">
                  <a16:creationId xmlns:a16="http://schemas.microsoft.com/office/drawing/2014/main" id="{6807B45D-1F3C-2064-15EC-EAA31D9D88D1}"/>
                </a:ext>
              </a:extLst>
            </p:cNvPr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>
            <a:extLst>
              <a:ext uri="{FF2B5EF4-FFF2-40B4-BE49-F238E27FC236}">
                <a16:creationId xmlns:a16="http://schemas.microsoft.com/office/drawing/2014/main" id="{F867C9F4-E7AB-048A-C01D-6DD53A079B4E}"/>
              </a:ext>
            </a:extLst>
          </p:cNvPr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13" name="object 13">
              <a:extLst>
                <a:ext uri="{FF2B5EF4-FFF2-40B4-BE49-F238E27FC236}">
                  <a16:creationId xmlns:a16="http://schemas.microsoft.com/office/drawing/2014/main" id="{51EC616F-91F3-9340-2EC6-461BDC1DE6FD}"/>
                </a:ext>
              </a:extLst>
            </p:cNvPr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>
              <a:extLst>
                <a:ext uri="{FF2B5EF4-FFF2-40B4-BE49-F238E27FC236}">
                  <a16:creationId xmlns:a16="http://schemas.microsoft.com/office/drawing/2014/main" id="{08982A52-A2A5-A28D-6B44-0B111C61DBA6}"/>
                </a:ext>
              </a:extLst>
            </p:cNvPr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>
              <a:extLst>
                <a:ext uri="{FF2B5EF4-FFF2-40B4-BE49-F238E27FC236}">
                  <a16:creationId xmlns:a16="http://schemas.microsoft.com/office/drawing/2014/main" id="{367AEC56-B645-5D61-6079-9D8D16BA3E91}"/>
                </a:ext>
              </a:extLst>
            </p:cNvPr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>
              <a:extLst>
                <a:ext uri="{FF2B5EF4-FFF2-40B4-BE49-F238E27FC236}">
                  <a16:creationId xmlns:a16="http://schemas.microsoft.com/office/drawing/2014/main" id="{72272387-52F4-F1D8-3AEB-537D6440E17D}"/>
                </a:ext>
              </a:extLst>
            </p:cNvPr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>
              <a:extLst>
                <a:ext uri="{FF2B5EF4-FFF2-40B4-BE49-F238E27FC236}">
                  <a16:creationId xmlns:a16="http://schemas.microsoft.com/office/drawing/2014/main" id="{859EE94F-8415-19F4-8C91-17C138999681}"/>
                </a:ext>
              </a:extLst>
            </p:cNvPr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>
              <a:extLst>
                <a:ext uri="{FF2B5EF4-FFF2-40B4-BE49-F238E27FC236}">
                  <a16:creationId xmlns:a16="http://schemas.microsoft.com/office/drawing/2014/main" id="{42422106-8372-E715-A619-F66308369FFD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19" name="object 19">
            <a:extLst>
              <a:ext uri="{FF2B5EF4-FFF2-40B4-BE49-F238E27FC236}">
                <a16:creationId xmlns:a16="http://schemas.microsoft.com/office/drawing/2014/main" id="{91573BB1-61AA-F466-6648-313B02428320}"/>
              </a:ext>
            </a:extLst>
          </p:cNvPr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20" name="object 20">
              <a:extLst>
                <a:ext uri="{FF2B5EF4-FFF2-40B4-BE49-F238E27FC236}">
                  <a16:creationId xmlns:a16="http://schemas.microsoft.com/office/drawing/2014/main" id="{B0E40099-E9B5-3D64-55E0-598DA1205FB5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21" name="object 21">
              <a:extLst>
                <a:ext uri="{FF2B5EF4-FFF2-40B4-BE49-F238E27FC236}">
                  <a16:creationId xmlns:a16="http://schemas.microsoft.com/office/drawing/2014/main" id="{D9546D02-BABE-39E1-7FDF-620885DFC8A2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22" name="object 22">
            <a:extLst>
              <a:ext uri="{FF2B5EF4-FFF2-40B4-BE49-F238E27FC236}">
                <a16:creationId xmlns:a16="http://schemas.microsoft.com/office/drawing/2014/main" id="{36068EC4-8762-28AA-17AB-6A3109059A8A}"/>
              </a:ext>
            </a:extLst>
          </p:cNvPr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3" name="object 23">
            <a:extLst>
              <a:ext uri="{FF2B5EF4-FFF2-40B4-BE49-F238E27FC236}">
                <a16:creationId xmlns:a16="http://schemas.microsoft.com/office/drawing/2014/main" id="{46EC4396-2937-535D-0E57-7177509473C1}"/>
              </a:ext>
            </a:extLst>
          </p:cNvPr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24" name="object 24">
              <a:extLst>
                <a:ext uri="{FF2B5EF4-FFF2-40B4-BE49-F238E27FC236}">
                  <a16:creationId xmlns:a16="http://schemas.microsoft.com/office/drawing/2014/main" id="{4D8AE582-6B9C-5F17-A2CA-349C443A4D23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25" name="object 25">
              <a:extLst>
                <a:ext uri="{FF2B5EF4-FFF2-40B4-BE49-F238E27FC236}">
                  <a16:creationId xmlns:a16="http://schemas.microsoft.com/office/drawing/2014/main" id="{96755261-EBE0-FF60-27CA-FA7B4D9F8C45}"/>
                </a:ext>
              </a:extLst>
            </p:cNvPr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>
              <a:extLst>
                <a:ext uri="{FF2B5EF4-FFF2-40B4-BE49-F238E27FC236}">
                  <a16:creationId xmlns:a16="http://schemas.microsoft.com/office/drawing/2014/main" id="{AA6D9963-3E18-0E7B-CB28-7B5B66DF96BC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27" name="object 27">
              <a:extLst>
                <a:ext uri="{FF2B5EF4-FFF2-40B4-BE49-F238E27FC236}">
                  <a16:creationId xmlns:a16="http://schemas.microsoft.com/office/drawing/2014/main" id="{0777D481-ED11-D274-F9DA-424704272847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28" name="object 28">
              <a:extLst>
                <a:ext uri="{FF2B5EF4-FFF2-40B4-BE49-F238E27FC236}">
                  <a16:creationId xmlns:a16="http://schemas.microsoft.com/office/drawing/2014/main" id="{3EF5C404-9256-E87F-B87E-AE8B8B5C8E12}"/>
                </a:ext>
              </a:extLst>
            </p:cNvPr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>
              <a:extLst>
                <a:ext uri="{FF2B5EF4-FFF2-40B4-BE49-F238E27FC236}">
                  <a16:creationId xmlns:a16="http://schemas.microsoft.com/office/drawing/2014/main" id="{D0F2B43F-5945-F228-1BF3-D5F535F4AEA2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30" name="object 30">
              <a:extLst>
                <a:ext uri="{FF2B5EF4-FFF2-40B4-BE49-F238E27FC236}">
                  <a16:creationId xmlns:a16="http://schemas.microsoft.com/office/drawing/2014/main" id="{9C1AC637-3AE9-BB51-843D-84BF9D298696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31" name="object 31">
            <a:extLst>
              <a:ext uri="{FF2B5EF4-FFF2-40B4-BE49-F238E27FC236}">
                <a16:creationId xmlns:a16="http://schemas.microsoft.com/office/drawing/2014/main" id="{F7B08665-E22A-A9C9-3CF4-C166CF890C2E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32" name="object 32">
            <a:extLst>
              <a:ext uri="{FF2B5EF4-FFF2-40B4-BE49-F238E27FC236}">
                <a16:creationId xmlns:a16="http://schemas.microsoft.com/office/drawing/2014/main" id="{D5234237-F538-C541-8E9D-4ECA1E4B9094}"/>
              </a:ext>
            </a:extLst>
          </p:cNvPr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33" name="object 33">
              <a:extLst>
                <a:ext uri="{FF2B5EF4-FFF2-40B4-BE49-F238E27FC236}">
                  <a16:creationId xmlns:a16="http://schemas.microsoft.com/office/drawing/2014/main" id="{4D1302A9-7B06-13CC-4B8E-C5DF37982CBC}"/>
                </a:ext>
              </a:extLst>
            </p:cNvPr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>
              <a:extLst>
                <a:ext uri="{FF2B5EF4-FFF2-40B4-BE49-F238E27FC236}">
                  <a16:creationId xmlns:a16="http://schemas.microsoft.com/office/drawing/2014/main" id="{8F9BF9B5-D09D-3037-6947-47AFDA32C647}"/>
                </a:ext>
              </a:extLst>
            </p:cNvPr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>
              <a:extLst>
                <a:ext uri="{FF2B5EF4-FFF2-40B4-BE49-F238E27FC236}">
                  <a16:creationId xmlns:a16="http://schemas.microsoft.com/office/drawing/2014/main" id="{DF59A786-7411-1B6E-C589-598539549857}"/>
                </a:ext>
              </a:extLst>
            </p:cNvPr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>
            <a:extLst>
              <a:ext uri="{FF2B5EF4-FFF2-40B4-BE49-F238E27FC236}">
                <a16:creationId xmlns:a16="http://schemas.microsoft.com/office/drawing/2014/main" id="{41AFCE15-FFF0-133E-70AE-E35D731E5B3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2205355">
              <a:lnSpc>
                <a:spcPct val="100000"/>
              </a:lnSpc>
              <a:spcBef>
                <a:spcPts val="120"/>
              </a:spcBef>
            </a:pPr>
            <a:r>
              <a:rPr b="1" spc="175" dirty="0" err="1"/>
              <a:t>Criterios</a:t>
            </a:r>
            <a:r>
              <a:rPr lang="es-CO" b="1" spc="175" dirty="0"/>
              <a:t> de</a:t>
            </a:r>
            <a:r>
              <a:rPr b="1" spc="30" dirty="0"/>
              <a:t> </a:t>
            </a:r>
            <a:r>
              <a:rPr b="1" spc="130" dirty="0"/>
              <a:t>Inclusión</a:t>
            </a:r>
          </a:p>
        </p:txBody>
      </p:sp>
      <p:sp>
        <p:nvSpPr>
          <p:cNvPr id="37" name="object 37">
            <a:extLst>
              <a:ext uri="{FF2B5EF4-FFF2-40B4-BE49-F238E27FC236}">
                <a16:creationId xmlns:a16="http://schemas.microsoft.com/office/drawing/2014/main" id="{9ADE02C2-3A4D-9CDC-B443-B56A47A83408}"/>
              </a:ext>
            </a:extLst>
          </p:cNvPr>
          <p:cNvSpPr txBox="1"/>
          <p:nvPr/>
        </p:nvSpPr>
        <p:spPr>
          <a:xfrm>
            <a:off x="4486234" y="1628700"/>
            <a:ext cx="11577645" cy="515526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250" dirty="0">
                <a:solidFill>
                  <a:srgbClr val="14A484"/>
                </a:solidFill>
                <a:latin typeface="Arial MT"/>
                <a:cs typeface="Arial MT"/>
              </a:rPr>
              <a:t>Banco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Iniciativas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5" dirty="0">
                <a:solidFill>
                  <a:srgbClr val="14A484"/>
                </a:solidFill>
                <a:latin typeface="Arial MT"/>
                <a:cs typeface="Arial MT"/>
              </a:rPr>
              <a:t>para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80" dirty="0">
                <a:solidFill>
                  <a:srgbClr val="14A484"/>
                </a:solidFill>
                <a:latin typeface="Arial MT"/>
                <a:cs typeface="Arial MT"/>
              </a:rPr>
              <a:t>las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Comunidades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145" dirty="0">
                <a:solidFill>
                  <a:srgbClr val="14A484"/>
                </a:solidFill>
                <a:latin typeface="Arial MT"/>
                <a:cs typeface="Arial MT"/>
              </a:rPr>
              <a:t>2025</a:t>
            </a:r>
            <a:r>
              <a:rPr lang="es-CO" sz="3250" spc="145" dirty="0">
                <a:solidFill>
                  <a:srgbClr val="14A484"/>
                </a:solidFill>
                <a:latin typeface="Arial MT"/>
                <a:cs typeface="Arial MT"/>
              </a:rPr>
              <a:t> -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BIC2025</a:t>
            </a:r>
            <a:endParaRPr sz="3250" dirty="0">
              <a:latin typeface="Arial MT"/>
              <a:cs typeface="Arial MT"/>
            </a:endParaRPr>
          </a:p>
        </p:txBody>
      </p:sp>
      <p:sp>
        <p:nvSpPr>
          <p:cNvPr id="38" name="object 38">
            <a:extLst>
              <a:ext uri="{FF2B5EF4-FFF2-40B4-BE49-F238E27FC236}">
                <a16:creationId xmlns:a16="http://schemas.microsoft.com/office/drawing/2014/main" id="{EC501082-FA73-FE07-6169-15F63238BAEF}"/>
              </a:ext>
            </a:extLst>
          </p:cNvPr>
          <p:cNvSpPr txBox="1"/>
          <p:nvPr/>
        </p:nvSpPr>
        <p:spPr>
          <a:xfrm>
            <a:off x="1584248" y="2850924"/>
            <a:ext cx="465455" cy="125412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050" spc="-25" dirty="0">
                <a:solidFill>
                  <a:srgbClr val="006533"/>
                </a:solidFill>
                <a:latin typeface="Arial MT"/>
                <a:cs typeface="Arial MT"/>
              </a:rPr>
              <a:t>N°</a:t>
            </a:r>
            <a:endParaRPr sz="3050">
              <a:latin typeface="Arial MT"/>
              <a:cs typeface="Arial MT"/>
            </a:endParaRPr>
          </a:p>
          <a:p>
            <a:pPr marL="39370">
              <a:lnSpc>
                <a:spcPct val="100000"/>
              </a:lnSpc>
              <a:spcBef>
                <a:spcPts val="2745"/>
              </a:spcBef>
            </a:pPr>
            <a:r>
              <a:rPr sz="2700" spc="-25" dirty="0">
                <a:solidFill>
                  <a:srgbClr val="006533"/>
                </a:solidFill>
                <a:latin typeface="Arial MT"/>
                <a:cs typeface="Arial MT"/>
              </a:rPr>
              <a:t>1.</a:t>
            </a:r>
            <a:endParaRPr sz="2700">
              <a:latin typeface="Arial MT"/>
              <a:cs typeface="Arial MT"/>
            </a:endParaRPr>
          </a:p>
        </p:txBody>
      </p:sp>
      <p:sp>
        <p:nvSpPr>
          <p:cNvPr id="39" name="object 39">
            <a:extLst>
              <a:ext uri="{FF2B5EF4-FFF2-40B4-BE49-F238E27FC236}">
                <a16:creationId xmlns:a16="http://schemas.microsoft.com/office/drawing/2014/main" id="{74FD6FF1-846E-4852-8BF4-80891FC26F14}"/>
              </a:ext>
            </a:extLst>
          </p:cNvPr>
          <p:cNvSpPr txBox="1"/>
          <p:nvPr/>
        </p:nvSpPr>
        <p:spPr>
          <a:xfrm>
            <a:off x="1610977" y="4886752"/>
            <a:ext cx="319405" cy="297581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endParaRPr lang="es-CO" sz="2700" spc="-25" dirty="0">
              <a:solidFill>
                <a:srgbClr val="006533"/>
              </a:solidFill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endParaRPr lang="es-CO" sz="2700" spc="-25" dirty="0">
              <a:solidFill>
                <a:srgbClr val="006533"/>
              </a:solidFill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00" spc="-25" dirty="0">
                <a:solidFill>
                  <a:srgbClr val="006533"/>
                </a:solidFill>
                <a:latin typeface="Arial MT"/>
                <a:cs typeface="Arial MT"/>
              </a:rPr>
              <a:t>2.</a:t>
            </a:r>
            <a:endParaRPr sz="2700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225"/>
              </a:spcBef>
            </a:pPr>
            <a:endParaRPr sz="2700" dirty="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endParaRPr lang="es-CO" sz="2700" spc="-25" dirty="0">
              <a:solidFill>
                <a:srgbClr val="006533"/>
              </a:solidFill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endParaRPr lang="es-CO" sz="2700" spc="-25" dirty="0">
              <a:solidFill>
                <a:srgbClr val="006533"/>
              </a:solidFill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2700" spc="-25" dirty="0">
                <a:solidFill>
                  <a:srgbClr val="006533"/>
                </a:solidFill>
                <a:latin typeface="Arial MT"/>
                <a:cs typeface="Arial MT"/>
              </a:rPr>
              <a:t>3.</a:t>
            </a:r>
            <a:endParaRPr sz="2700" dirty="0">
              <a:latin typeface="Arial MT"/>
              <a:cs typeface="Arial MT"/>
            </a:endParaRPr>
          </a:p>
        </p:txBody>
      </p:sp>
      <p:sp>
        <p:nvSpPr>
          <p:cNvPr id="42" name="object 42">
            <a:extLst>
              <a:ext uri="{FF2B5EF4-FFF2-40B4-BE49-F238E27FC236}">
                <a16:creationId xmlns:a16="http://schemas.microsoft.com/office/drawing/2014/main" id="{6FA02E3D-20A3-0FDC-4BEA-5A23C5CAFB83}"/>
              </a:ext>
            </a:extLst>
          </p:cNvPr>
          <p:cNvSpPr txBox="1"/>
          <p:nvPr/>
        </p:nvSpPr>
        <p:spPr>
          <a:xfrm>
            <a:off x="17245973" y="5746750"/>
            <a:ext cx="836930" cy="4413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CO" sz="2700" spc="135" dirty="0">
                <a:solidFill>
                  <a:srgbClr val="FFFFFF"/>
                </a:solidFill>
                <a:latin typeface="Arial MT"/>
                <a:cs typeface="Arial MT"/>
              </a:rPr>
              <a:t>5</a:t>
            </a:r>
            <a:r>
              <a:rPr sz="2700" spc="-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700" spc="105" dirty="0">
                <a:solidFill>
                  <a:srgbClr val="FFFFFF"/>
                </a:solidFill>
                <a:latin typeface="Arial MT"/>
                <a:cs typeface="Arial MT"/>
              </a:rPr>
              <a:t>pts</a:t>
            </a:r>
            <a:endParaRPr sz="2700" dirty="0">
              <a:latin typeface="Arial MT"/>
              <a:cs typeface="Arial MT"/>
            </a:endParaRPr>
          </a:p>
        </p:txBody>
      </p:sp>
      <p:sp>
        <p:nvSpPr>
          <p:cNvPr id="43" name="object 43">
            <a:extLst>
              <a:ext uri="{FF2B5EF4-FFF2-40B4-BE49-F238E27FC236}">
                <a16:creationId xmlns:a16="http://schemas.microsoft.com/office/drawing/2014/main" id="{9C71D19C-681F-DE88-C90E-1B84F19BCEC5}"/>
              </a:ext>
            </a:extLst>
          </p:cNvPr>
          <p:cNvSpPr txBox="1"/>
          <p:nvPr/>
        </p:nvSpPr>
        <p:spPr>
          <a:xfrm>
            <a:off x="17138226" y="7420727"/>
            <a:ext cx="836930" cy="4413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CO" sz="2700" spc="135" dirty="0">
                <a:solidFill>
                  <a:srgbClr val="FFFFFF"/>
                </a:solidFill>
                <a:latin typeface="Arial MT"/>
                <a:cs typeface="Arial MT"/>
              </a:rPr>
              <a:t>7</a:t>
            </a:r>
            <a:r>
              <a:rPr sz="2700" spc="-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700" spc="105" dirty="0">
                <a:solidFill>
                  <a:srgbClr val="FFFFFF"/>
                </a:solidFill>
                <a:latin typeface="Arial MT"/>
                <a:cs typeface="Arial MT"/>
              </a:rPr>
              <a:t>pts</a:t>
            </a:r>
            <a:endParaRPr sz="2700" dirty="0">
              <a:latin typeface="Arial MT"/>
              <a:cs typeface="Arial MT"/>
            </a:endParaRPr>
          </a:p>
        </p:txBody>
      </p:sp>
      <p:sp>
        <p:nvSpPr>
          <p:cNvPr id="47" name="object 47">
            <a:extLst>
              <a:ext uri="{FF2B5EF4-FFF2-40B4-BE49-F238E27FC236}">
                <a16:creationId xmlns:a16="http://schemas.microsoft.com/office/drawing/2014/main" id="{9FC749F0-9EA6-5737-1556-B03D0E0AFE9E}"/>
              </a:ext>
            </a:extLst>
          </p:cNvPr>
          <p:cNvSpPr txBox="1"/>
          <p:nvPr/>
        </p:nvSpPr>
        <p:spPr>
          <a:xfrm>
            <a:off x="2601349" y="5756764"/>
            <a:ext cx="4791003" cy="43152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00" dirty="0">
                <a:solidFill>
                  <a:srgbClr val="006533"/>
                </a:solidFill>
                <a:latin typeface="Arial MT"/>
                <a:cs typeface="Arial MT"/>
              </a:rPr>
              <a:t>Ubicación</a:t>
            </a:r>
            <a:r>
              <a:rPr sz="2700" spc="14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dirty="0">
                <a:solidFill>
                  <a:srgbClr val="006533"/>
                </a:solidFill>
                <a:latin typeface="Arial MT"/>
                <a:cs typeface="Arial MT"/>
              </a:rPr>
              <a:t>en</a:t>
            </a:r>
            <a:r>
              <a:rPr sz="2700" spc="145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dirty="0">
                <a:solidFill>
                  <a:srgbClr val="006533"/>
                </a:solidFill>
                <a:latin typeface="Arial MT"/>
                <a:cs typeface="Arial MT"/>
              </a:rPr>
              <a:t>zona</a:t>
            </a:r>
            <a:r>
              <a:rPr sz="2700" spc="14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lang="es-CO" sz="2700" spc="114" dirty="0">
                <a:solidFill>
                  <a:srgbClr val="006533"/>
                </a:solidFill>
                <a:latin typeface="Arial MT"/>
                <a:cs typeface="Arial MT"/>
              </a:rPr>
              <a:t>RURAL</a:t>
            </a:r>
            <a:endParaRPr sz="2700" dirty="0">
              <a:latin typeface="Arial MT"/>
              <a:cs typeface="Arial MT"/>
            </a:endParaRPr>
          </a:p>
        </p:txBody>
      </p:sp>
      <p:sp>
        <p:nvSpPr>
          <p:cNvPr id="48" name="object 48">
            <a:extLst>
              <a:ext uri="{FF2B5EF4-FFF2-40B4-BE49-F238E27FC236}">
                <a16:creationId xmlns:a16="http://schemas.microsoft.com/office/drawing/2014/main" id="{0E962885-2C07-BEF1-514C-2A237A3F2037}"/>
              </a:ext>
            </a:extLst>
          </p:cNvPr>
          <p:cNvSpPr txBox="1"/>
          <p:nvPr/>
        </p:nvSpPr>
        <p:spPr>
          <a:xfrm>
            <a:off x="2578417" y="7417471"/>
            <a:ext cx="4813935" cy="4413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00" spc="55" dirty="0">
                <a:solidFill>
                  <a:srgbClr val="006533"/>
                </a:solidFill>
                <a:latin typeface="Arial MT"/>
                <a:cs typeface="Arial MT"/>
              </a:rPr>
              <a:t>Equidad</a:t>
            </a:r>
            <a:r>
              <a:rPr sz="2700" spc="1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dirty="0">
                <a:solidFill>
                  <a:srgbClr val="006533"/>
                </a:solidFill>
                <a:latin typeface="Arial MT"/>
                <a:cs typeface="Arial MT"/>
              </a:rPr>
              <a:t>de</a:t>
            </a:r>
            <a:r>
              <a:rPr sz="2700" spc="1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spc="70" dirty="0">
                <a:solidFill>
                  <a:srgbClr val="006533"/>
                </a:solidFill>
                <a:latin typeface="Arial MT"/>
                <a:cs typeface="Arial MT"/>
              </a:rPr>
              <a:t>género</a:t>
            </a:r>
            <a:r>
              <a:rPr sz="2700" spc="1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spc="80" dirty="0">
                <a:solidFill>
                  <a:srgbClr val="006533"/>
                </a:solidFill>
                <a:latin typeface="Arial MT"/>
                <a:cs typeface="Arial MT"/>
              </a:rPr>
              <a:t>y</a:t>
            </a:r>
            <a:r>
              <a:rPr sz="2700" spc="1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spc="90" dirty="0">
                <a:solidFill>
                  <a:srgbClr val="006533"/>
                </a:solidFill>
                <a:latin typeface="Arial MT"/>
                <a:cs typeface="Arial MT"/>
              </a:rPr>
              <a:t>juventud</a:t>
            </a:r>
            <a:endParaRPr sz="2700" dirty="0">
              <a:latin typeface="Arial MT"/>
              <a:cs typeface="Arial MT"/>
            </a:endParaRPr>
          </a:p>
        </p:txBody>
      </p:sp>
      <p:sp>
        <p:nvSpPr>
          <p:cNvPr id="52" name="object 52">
            <a:extLst>
              <a:ext uri="{FF2B5EF4-FFF2-40B4-BE49-F238E27FC236}">
                <a16:creationId xmlns:a16="http://schemas.microsoft.com/office/drawing/2014/main" id="{B9D63262-2E4D-31FB-1900-AB6CA7E50C64}"/>
              </a:ext>
            </a:extLst>
          </p:cNvPr>
          <p:cNvSpPr txBox="1"/>
          <p:nvPr/>
        </p:nvSpPr>
        <p:spPr>
          <a:xfrm>
            <a:off x="9475388" y="5708356"/>
            <a:ext cx="5910662" cy="61459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899"/>
              </a:lnSpc>
              <a:spcBef>
                <a:spcPts val="95"/>
              </a:spcBef>
            </a:pPr>
            <a:r>
              <a:rPr lang="es-ES" sz="2000" dirty="0">
                <a:solidFill>
                  <a:srgbClr val="1D1D1B"/>
                </a:solidFill>
                <a:latin typeface="Arial MT"/>
                <a:cs typeface="Arial MT"/>
              </a:rPr>
              <a:t>Iniciativas presentadas por organizaciones de personas con discapacidad en zona rural</a:t>
            </a:r>
            <a:endParaRPr sz="2000" dirty="0">
              <a:latin typeface="Arial MT"/>
              <a:cs typeface="Arial MT"/>
            </a:endParaRPr>
          </a:p>
        </p:txBody>
      </p:sp>
      <p:sp>
        <p:nvSpPr>
          <p:cNvPr id="53" name="object 53">
            <a:extLst>
              <a:ext uri="{FF2B5EF4-FFF2-40B4-BE49-F238E27FC236}">
                <a16:creationId xmlns:a16="http://schemas.microsoft.com/office/drawing/2014/main" id="{27637425-77C0-8347-1DCB-CE7ED07CD824}"/>
              </a:ext>
            </a:extLst>
          </p:cNvPr>
          <p:cNvSpPr txBox="1"/>
          <p:nvPr/>
        </p:nvSpPr>
        <p:spPr>
          <a:xfrm>
            <a:off x="9475388" y="7207807"/>
            <a:ext cx="6471920" cy="92544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899"/>
              </a:lnSpc>
              <a:spcBef>
                <a:spcPts val="95"/>
              </a:spcBef>
            </a:pPr>
            <a:r>
              <a:rPr lang="es-MX" sz="2000" dirty="0">
                <a:solidFill>
                  <a:srgbClr val="1D1D1B"/>
                </a:solidFill>
                <a:latin typeface="Arial MT"/>
                <a:cs typeface="Arial MT"/>
              </a:rPr>
              <a:t>La iniciativa impacta directamente a mujeres y jóvenes campesinas del territorio o área de influencia de la organización.</a:t>
            </a:r>
            <a:endParaRPr sz="2000" dirty="0">
              <a:latin typeface="Arial MT"/>
              <a:cs typeface="Arial MT"/>
            </a:endParaRPr>
          </a:p>
        </p:txBody>
      </p:sp>
      <p:sp>
        <p:nvSpPr>
          <p:cNvPr id="57" name="object 57">
            <a:extLst>
              <a:ext uri="{FF2B5EF4-FFF2-40B4-BE49-F238E27FC236}">
                <a16:creationId xmlns:a16="http://schemas.microsoft.com/office/drawing/2014/main" id="{24E7FFF8-CAF2-4A8F-B751-C5DA4B2A3E6B}"/>
              </a:ext>
            </a:extLst>
          </p:cNvPr>
          <p:cNvSpPr txBox="1"/>
          <p:nvPr/>
        </p:nvSpPr>
        <p:spPr>
          <a:xfrm>
            <a:off x="2601349" y="2860565"/>
            <a:ext cx="5840730" cy="16440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7480" algn="ctr">
              <a:lnSpc>
                <a:spcPct val="100000"/>
              </a:lnSpc>
              <a:spcBef>
                <a:spcPts val="100"/>
              </a:spcBef>
            </a:pPr>
            <a:r>
              <a:rPr sz="2950" b="1" spc="-114" dirty="0">
                <a:solidFill>
                  <a:srgbClr val="FFFFFF"/>
                </a:solidFill>
                <a:latin typeface="Arial MT"/>
                <a:cs typeface="Arial MT"/>
              </a:rPr>
              <a:t>C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285" dirty="0">
                <a:solidFill>
                  <a:srgbClr val="FFFFFF"/>
                </a:solidFill>
                <a:latin typeface="Arial MT"/>
                <a:cs typeface="Arial MT"/>
              </a:rPr>
              <a:t>r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75" dirty="0">
                <a:solidFill>
                  <a:srgbClr val="FFFFFF"/>
                </a:solidFill>
                <a:latin typeface="Arial MT"/>
                <a:cs typeface="Arial MT"/>
              </a:rPr>
              <a:t>i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425" dirty="0">
                <a:solidFill>
                  <a:srgbClr val="FFFFFF"/>
                </a:solidFill>
                <a:latin typeface="Arial MT"/>
                <a:cs typeface="Arial MT"/>
              </a:rPr>
              <a:t>t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dirty="0">
                <a:solidFill>
                  <a:srgbClr val="FFFFFF"/>
                </a:solidFill>
                <a:latin typeface="Arial MT"/>
                <a:cs typeface="Arial MT"/>
              </a:rPr>
              <a:t>e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285" dirty="0">
                <a:solidFill>
                  <a:srgbClr val="FFFFFF"/>
                </a:solidFill>
                <a:latin typeface="Arial MT"/>
                <a:cs typeface="Arial MT"/>
              </a:rPr>
              <a:t>r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75" dirty="0">
                <a:solidFill>
                  <a:srgbClr val="FFFFFF"/>
                </a:solidFill>
                <a:latin typeface="Arial MT"/>
                <a:cs typeface="Arial MT"/>
              </a:rPr>
              <a:t>i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80"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endParaRPr sz="2950" b="1" dirty="0">
              <a:latin typeface="Arial MT"/>
              <a:cs typeface="Arial MT"/>
            </a:endParaRPr>
          </a:p>
          <a:p>
            <a:pPr marL="12700" marR="5080">
              <a:lnSpc>
                <a:spcPct val="101000"/>
              </a:lnSpc>
              <a:spcBef>
                <a:spcPts val="2650"/>
              </a:spcBef>
            </a:pPr>
            <a:r>
              <a:rPr sz="2700" dirty="0">
                <a:solidFill>
                  <a:srgbClr val="006533"/>
                </a:solidFill>
                <a:latin typeface="Arial MT"/>
                <a:cs typeface="Arial MT"/>
              </a:rPr>
              <a:t>Focalización</a:t>
            </a:r>
            <a:r>
              <a:rPr sz="2700" spc="-1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dirty="0">
                <a:solidFill>
                  <a:srgbClr val="006533"/>
                </a:solidFill>
                <a:latin typeface="Arial MT"/>
                <a:cs typeface="Arial MT"/>
              </a:rPr>
              <a:t>geográFica</a:t>
            </a:r>
            <a:r>
              <a:rPr sz="2700" spc="-1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dirty="0">
                <a:solidFill>
                  <a:srgbClr val="006533"/>
                </a:solidFill>
                <a:latin typeface="Arial MT"/>
                <a:cs typeface="Arial MT"/>
              </a:rPr>
              <a:t>–</a:t>
            </a:r>
            <a:r>
              <a:rPr sz="2700" spc="-1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spc="50" dirty="0">
                <a:solidFill>
                  <a:srgbClr val="006533"/>
                </a:solidFill>
                <a:latin typeface="Arial MT"/>
                <a:cs typeface="Arial MT"/>
              </a:rPr>
              <a:t>Municipios </a:t>
            </a:r>
            <a:r>
              <a:rPr sz="2700" dirty="0">
                <a:solidFill>
                  <a:srgbClr val="006533"/>
                </a:solidFill>
                <a:latin typeface="Arial MT"/>
                <a:cs typeface="Arial MT"/>
              </a:rPr>
              <a:t>PDET</a:t>
            </a:r>
            <a:r>
              <a:rPr sz="2700" spc="-55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spc="60" dirty="0">
                <a:solidFill>
                  <a:srgbClr val="006533"/>
                </a:solidFill>
                <a:latin typeface="Arial MT"/>
                <a:cs typeface="Arial MT"/>
              </a:rPr>
              <a:t>o</a:t>
            </a:r>
            <a:r>
              <a:rPr sz="2700" spc="-5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spc="-10" dirty="0">
                <a:solidFill>
                  <a:srgbClr val="006533"/>
                </a:solidFill>
                <a:latin typeface="Arial MT"/>
                <a:cs typeface="Arial MT"/>
              </a:rPr>
              <a:t>ZOMAC</a:t>
            </a:r>
            <a:endParaRPr sz="2700" dirty="0">
              <a:latin typeface="Arial MT"/>
              <a:cs typeface="Arial MT"/>
            </a:endParaRPr>
          </a:p>
        </p:txBody>
      </p:sp>
      <p:sp>
        <p:nvSpPr>
          <p:cNvPr id="58" name="object 58">
            <a:extLst>
              <a:ext uri="{FF2B5EF4-FFF2-40B4-BE49-F238E27FC236}">
                <a16:creationId xmlns:a16="http://schemas.microsoft.com/office/drawing/2014/main" id="{18E38E18-7D9E-D135-5861-495E0EC7D795}"/>
              </a:ext>
            </a:extLst>
          </p:cNvPr>
          <p:cNvSpPr txBox="1"/>
          <p:nvPr/>
        </p:nvSpPr>
        <p:spPr>
          <a:xfrm>
            <a:off x="9592594" y="2860565"/>
            <a:ext cx="6471285" cy="13898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39750" algn="ctr">
              <a:lnSpc>
                <a:spcPct val="100000"/>
              </a:lnSpc>
              <a:spcBef>
                <a:spcPts val="100"/>
              </a:spcBef>
            </a:pPr>
            <a:r>
              <a:rPr sz="2950" b="1" spc="190" dirty="0">
                <a:solidFill>
                  <a:srgbClr val="FFFFFF"/>
                </a:solidFill>
                <a:latin typeface="Arial MT"/>
                <a:cs typeface="Arial MT"/>
              </a:rPr>
              <a:t>D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dirty="0">
                <a:solidFill>
                  <a:srgbClr val="FFFFFF"/>
                </a:solidFill>
                <a:latin typeface="Arial MT"/>
                <a:cs typeface="Arial MT"/>
              </a:rPr>
              <a:t>e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-20" dirty="0">
                <a:solidFill>
                  <a:srgbClr val="FFFFFF"/>
                </a:solidFill>
                <a:latin typeface="Arial MT"/>
                <a:cs typeface="Arial MT"/>
              </a:rPr>
              <a:t>s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-65" dirty="0">
                <a:solidFill>
                  <a:srgbClr val="FFFFFF"/>
                </a:solidFill>
                <a:latin typeface="Arial MT"/>
                <a:cs typeface="Arial MT"/>
              </a:rPr>
              <a:t>c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285" dirty="0">
                <a:solidFill>
                  <a:srgbClr val="FFFFFF"/>
                </a:solidFill>
                <a:latin typeface="Arial MT"/>
                <a:cs typeface="Arial MT"/>
              </a:rPr>
              <a:t>r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75" dirty="0">
                <a:solidFill>
                  <a:srgbClr val="FFFFFF"/>
                </a:solidFill>
                <a:latin typeface="Arial MT"/>
                <a:cs typeface="Arial MT"/>
              </a:rPr>
              <a:t>i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80" dirty="0">
                <a:solidFill>
                  <a:srgbClr val="FFFFFF"/>
                </a:solidFill>
                <a:latin typeface="Arial MT"/>
                <a:cs typeface="Arial MT"/>
              </a:rPr>
              <a:t>p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-65" dirty="0">
                <a:solidFill>
                  <a:srgbClr val="FFFFFF"/>
                </a:solidFill>
                <a:latin typeface="Arial MT"/>
                <a:cs typeface="Arial MT"/>
              </a:rPr>
              <a:t>c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75" dirty="0">
                <a:solidFill>
                  <a:srgbClr val="FFFFFF"/>
                </a:solidFill>
                <a:latin typeface="Arial MT"/>
                <a:cs typeface="Arial MT"/>
              </a:rPr>
              <a:t>i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30" dirty="0">
                <a:solidFill>
                  <a:srgbClr val="FFFFFF"/>
                </a:solidFill>
                <a:latin typeface="Arial MT"/>
                <a:cs typeface="Arial MT"/>
              </a:rPr>
              <a:t>ó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95" dirty="0">
                <a:solidFill>
                  <a:srgbClr val="FFFFFF"/>
                </a:solidFill>
                <a:latin typeface="Arial MT"/>
                <a:cs typeface="Arial MT"/>
              </a:rPr>
              <a:t>n</a:t>
            </a:r>
            <a:endParaRPr lang="es-CO" sz="2950" b="1" spc="95" dirty="0">
              <a:solidFill>
                <a:srgbClr val="FFFFFF"/>
              </a:solidFill>
              <a:latin typeface="Arial MT"/>
              <a:cs typeface="Arial MT"/>
            </a:endParaRPr>
          </a:p>
          <a:p>
            <a:pPr marL="12700" marR="5080" algn="just">
              <a:lnSpc>
                <a:spcPct val="100899"/>
              </a:lnSpc>
              <a:spcBef>
                <a:spcPts val="2500"/>
              </a:spcBef>
            </a:pPr>
            <a:r>
              <a:rPr lang="es-CO" sz="2000" dirty="0">
                <a:solidFill>
                  <a:srgbClr val="1D1D1B"/>
                </a:solidFill>
                <a:latin typeface="Arial MT"/>
                <a:cs typeface="Arial MT"/>
              </a:rPr>
              <a:t>Iniciativas presentadas por organizaciones ubicadas en Municipios PDET o ZOMAC</a:t>
            </a:r>
          </a:p>
        </p:txBody>
      </p:sp>
      <p:sp>
        <p:nvSpPr>
          <p:cNvPr id="59" name="object 59">
            <a:extLst>
              <a:ext uri="{FF2B5EF4-FFF2-40B4-BE49-F238E27FC236}">
                <a16:creationId xmlns:a16="http://schemas.microsoft.com/office/drawing/2014/main" id="{080169D1-4BE2-2CC0-E214-451B845639E2}"/>
              </a:ext>
            </a:extLst>
          </p:cNvPr>
          <p:cNvSpPr txBox="1"/>
          <p:nvPr/>
        </p:nvSpPr>
        <p:spPr>
          <a:xfrm>
            <a:off x="16814540" y="2739987"/>
            <a:ext cx="1606550" cy="194553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1299"/>
              </a:lnSpc>
              <a:spcBef>
                <a:spcPts val="95"/>
              </a:spcBef>
            </a:pPr>
            <a:r>
              <a:rPr sz="2400" b="1" spc="520" dirty="0" err="1">
                <a:solidFill>
                  <a:srgbClr val="FFFFFF"/>
                </a:solidFill>
                <a:latin typeface="Arial MT"/>
                <a:cs typeface="Arial MT"/>
              </a:rPr>
              <a:t>Puntaje</a:t>
            </a:r>
            <a:r>
              <a:rPr sz="2400" b="1" spc="5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b="1" spc="430" dirty="0" err="1">
                <a:solidFill>
                  <a:srgbClr val="FFFFFF"/>
                </a:solidFill>
                <a:latin typeface="Arial MT"/>
                <a:cs typeface="Arial MT"/>
              </a:rPr>
              <a:t>Máx</a:t>
            </a:r>
            <a:r>
              <a:rPr sz="2400" b="1" spc="430" dirty="0">
                <a:solidFill>
                  <a:srgbClr val="FFFFFF"/>
                </a:solidFill>
                <a:latin typeface="Arial MT"/>
                <a:cs typeface="Arial MT"/>
              </a:rPr>
              <a:t>.</a:t>
            </a:r>
            <a:endParaRPr lang="es-CO" sz="2400" b="1" spc="430" dirty="0">
              <a:solidFill>
                <a:srgbClr val="FFFFFF"/>
              </a:solidFill>
              <a:latin typeface="Arial MT"/>
              <a:cs typeface="Arial MT"/>
            </a:endParaRPr>
          </a:p>
          <a:p>
            <a:pPr marL="12700" marR="5080" algn="ctr">
              <a:lnSpc>
                <a:spcPct val="101299"/>
              </a:lnSpc>
              <a:spcBef>
                <a:spcPts val="95"/>
              </a:spcBef>
            </a:pPr>
            <a:r>
              <a:rPr sz="2400" b="1" spc="43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endParaRPr lang="es-CO" sz="2400" b="1" spc="430" dirty="0">
              <a:solidFill>
                <a:srgbClr val="FFFFFF"/>
              </a:solidFill>
              <a:latin typeface="Arial MT"/>
              <a:cs typeface="Arial MT"/>
            </a:endParaRPr>
          </a:p>
          <a:p>
            <a:pPr marL="12700" marR="5080" algn="ctr">
              <a:lnSpc>
                <a:spcPct val="101299"/>
              </a:lnSpc>
              <a:spcBef>
                <a:spcPts val="95"/>
              </a:spcBef>
            </a:pPr>
            <a:endParaRPr sz="2400" dirty="0">
              <a:latin typeface="Arial MT"/>
              <a:cs typeface="Arial MT"/>
            </a:endParaRPr>
          </a:p>
          <a:p>
            <a:pPr marL="88265" algn="ctr">
              <a:lnSpc>
                <a:spcPct val="100000"/>
              </a:lnSpc>
            </a:pPr>
            <a:r>
              <a:rPr lang="es-CO" sz="2700" spc="135" dirty="0">
                <a:solidFill>
                  <a:srgbClr val="FFFFFF"/>
                </a:solidFill>
                <a:latin typeface="Arial MT"/>
                <a:cs typeface="Arial MT"/>
              </a:rPr>
              <a:t>5</a:t>
            </a:r>
            <a:r>
              <a:rPr sz="2700" spc="-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700" spc="105" dirty="0">
                <a:solidFill>
                  <a:srgbClr val="FFFFFF"/>
                </a:solidFill>
                <a:latin typeface="Arial MT"/>
                <a:cs typeface="Arial MT"/>
              </a:rPr>
              <a:t>pts</a:t>
            </a:r>
            <a:endParaRPr sz="2700" dirty="0">
              <a:latin typeface="Arial MT"/>
              <a:cs typeface="Arial MT"/>
            </a:endParaRPr>
          </a:p>
        </p:txBody>
      </p:sp>
      <p:sp>
        <p:nvSpPr>
          <p:cNvPr id="60" name="object 60">
            <a:extLst>
              <a:ext uri="{FF2B5EF4-FFF2-40B4-BE49-F238E27FC236}">
                <a16:creationId xmlns:a16="http://schemas.microsoft.com/office/drawing/2014/main" id="{160374CC-D040-E4C8-524B-539B78C6671B}"/>
              </a:ext>
            </a:extLst>
          </p:cNvPr>
          <p:cNvSpPr/>
          <p:nvPr/>
        </p:nvSpPr>
        <p:spPr>
          <a:xfrm>
            <a:off x="9153421" y="2829862"/>
            <a:ext cx="83820" cy="599440"/>
          </a:xfrm>
          <a:custGeom>
            <a:avLst/>
            <a:gdLst/>
            <a:ahLst/>
            <a:cxnLst/>
            <a:rect l="l" t="t" r="r" b="b"/>
            <a:pathLst>
              <a:path w="83820" h="599439">
                <a:moveTo>
                  <a:pt x="41810" y="0"/>
                </a:moveTo>
                <a:lnTo>
                  <a:pt x="25576" y="3299"/>
                </a:lnTo>
                <a:lnTo>
                  <a:pt x="12282" y="12282"/>
                </a:lnTo>
                <a:lnTo>
                  <a:pt x="3299" y="25576"/>
                </a:lnTo>
                <a:lnTo>
                  <a:pt x="0" y="41810"/>
                </a:lnTo>
                <a:lnTo>
                  <a:pt x="0" y="557438"/>
                </a:lnTo>
                <a:lnTo>
                  <a:pt x="3299" y="573671"/>
                </a:lnTo>
                <a:lnTo>
                  <a:pt x="12282" y="586966"/>
                </a:lnTo>
                <a:lnTo>
                  <a:pt x="25576" y="595949"/>
                </a:lnTo>
                <a:lnTo>
                  <a:pt x="41810" y="599248"/>
                </a:lnTo>
                <a:lnTo>
                  <a:pt x="58043" y="595949"/>
                </a:lnTo>
                <a:lnTo>
                  <a:pt x="71338" y="586966"/>
                </a:lnTo>
                <a:lnTo>
                  <a:pt x="80321" y="573671"/>
                </a:lnTo>
                <a:lnTo>
                  <a:pt x="83620" y="557438"/>
                </a:lnTo>
                <a:lnTo>
                  <a:pt x="83620" y="41810"/>
                </a:lnTo>
                <a:lnTo>
                  <a:pt x="80321" y="25576"/>
                </a:lnTo>
                <a:lnTo>
                  <a:pt x="71338" y="12282"/>
                </a:lnTo>
                <a:lnTo>
                  <a:pt x="58043" y="3299"/>
                </a:lnTo>
                <a:lnTo>
                  <a:pt x="41810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>
            <a:extLst>
              <a:ext uri="{FF2B5EF4-FFF2-40B4-BE49-F238E27FC236}">
                <a16:creationId xmlns:a16="http://schemas.microsoft.com/office/drawing/2014/main" id="{7800E351-0258-2C1C-FA4B-E18DAACAEA23}"/>
              </a:ext>
            </a:extLst>
          </p:cNvPr>
          <p:cNvSpPr/>
          <p:nvPr/>
        </p:nvSpPr>
        <p:spPr>
          <a:xfrm>
            <a:off x="16400149" y="2829862"/>
            <a:ext cx="83820" cy="599440"/>
          </a:xfrm>
          <a:custGeom>
            <a:avLst/>
            <a:gdLst/>
            <a:ahLst/>
            <a:cxnLst/>
            <a:rect l="l" t="t" r="r" b="b"/>
            <a:pathLst>
              <a:path w="83819" h="599439">
                <a:moveTo>
                  <a:pt x="41810" y="0"/>
                </a:moveTo>
                <a:lnTo>
                  <a:pt x="25576" y="3299"/>
                </a:lnTo>
                <a:lnTo>
                  <a:pt x="12282" y="12282"/>
                </a:lnTo>
                <a:lnTo>
                  <a:pt x="3299" y="25576"/>
                </a:lnTo>
                <a:lnTo>
                  <a:pt x="0" y="41810"/>
                </a:lnTo>
                <a:lnTo>
                  <a:pt x="0" y="557438"/>
                </a:lnTo>
                <a:lnTo>
                  <a:pt x="3299" y="573671"/>
                </a:lnTo>
                <a:lnTo>
                  <a:pt x="12282" y="586966"/>
                </a:lnTo>
                <a:lnTo>
                  <a:pt x="25576" y="595949"/>
                </a:lnTo>
                <a:lnTo>
                  <a:pt x="41810" y="599248"/>
                </a:lnTo>
                <a:lnTo>
                  <a:pt x="58043" y="595949"/>
                </a:lnTo>
                <a:lnTo>
                  <a:pt x="71338" y="586966"/>
                </a:lnTo>
                <a:lnTo>
                  <a:pt x="80321" y="573671"/>
                </a:lnTo>
                <a:lnTo>
                  <a:pt x="83620" y="557438"/>
                </a:lnTo>
                <a:lnTo>
                  <a:pt x="83620" y="41810"/>
                </a:lnTo>
                <a:lnTo>
                  <a:pt x="80321" y="25576"/>
                </a:lnTo>
                <a:lnTo>
                  <a:pt x="71338" y="12282"/>
                </a:lnTo>
                <a:lnTo>
                  <a:pt x="58043" y="3299"/>
                </a:lnTo>
                <a:lnTo>
                  <a:pt x="41810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>
            <a:extLst>
              <a:ext uri="{FF2B5EF4-FFF2-40B4-BE49-F238E27FC236}">
                <a16:creationId xmlns:a16="http://schemas.microsoft.com/office/drawing/2014/main" id="{C97EE6B1-EA40-D6D3-AB97-F15B75CAF23A}"/>
              </a:ext>
            </a:extLst>
          </p:cNvPr>
          <p:cNvSpPr/>
          <p:nvPr/>
        </p:nvSpPr>
        <p:spPr>
          <a:xfrm>
            <a:off x="2198143" y="5148244"/>
            <a:ext cx="15970885" cy="0"/>
          </a:xfrm>
          <a:custGeom>
            <a:avLst/>
            <a:gdLst/>
            <a:ahLst/>
            <a:cxnLst/>
            <a:rect l="l" t="t" r="r" b="b"/>
            <a:pathLst>
              <a:path w="15970885">
                <a:moveTo>
                  <a:pt x="0" y="0"/>
                </a:moveTo>
                <a:lnTo>
                  <a:pt x="15970676" y="0"/>
                </a:lnTo>
              </a:path>
            </a:pathLst>
          </a:custGeom>
          <a:ln w="2094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>
            <a:extLst>
              <a:ext uri="{FF2B5EF4-FFF2-40B4-BE49-F238E27FC236}">
                <a16:creationId xmlns:a16="http://schemas.microsoft.com/office/drawing/2014/main" id="{8919D7C8-4325-D4C4-5F2B-BE1FD8000E49}"/>
              </a:ext>
            </a:extLst>
          </p:cNvPr>
          <p:cNvSpPr/>
          <p:nvPr/>
        </p:nvSpPr>
        <p:spPr>
          <a:xfrm>
            <a:off x="2112018" y="6955472"/>
            <a:ext cx="15970885" cy="0"/>
          </a:xfrm>
          <a:custGeom>
            <a:avLst/>
            <a:gdLst/>
            <a:ahLst/>
            <a:cxnLst/>
            <a:rect l="l" t="t" r="r" b="b"/>
            <a:pathLst>
              <a:path w="15970885">
                <a:moveTo>
                  <a:pt x="0" y="0"/>
                </a:moveTo>
                <a:lnTo>
                  <a:pt x="15970676" y="0"/>
                </a:lnTo>
              </a:path>
            </a:pathLst>
          </a:custGeom>
          <a:ln w="2094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>
            <a:extLst>
              <a:ext uri="{FF2B5EF4-FFF2-40B4-BE49-F238E27FC236}">
                <a16:creationId xmlns:a16="http://schemas.microsoft.com/office/drawing/2014/main" id="{CF082306-7EC2-0978-41B1-E419B702E210}"/>
              </a:ext>
            </a:extLst>
          </p:cNvPr>
          <p:cNvSpPr/>
          <p:nvPr/>
        </p:nvSpPr>
        <p:spPr>
          <a:xfrm>
            <a:off x="2086279" y="8354260"/>
            <a:ext cx="15970885" cy="0"/>
          </a:xfrm>
          <a:custGeom>
            <a:avLst/>
            <a:gdLst/>
            <a:ahLst/>
            <a:cxnLst/>
            <a:rect l="l" t="t" r="r" b="b"/>
            <a:pathLst>
              <a:path w="15970885">
                <a:moveTo>
                  <a:pt x="0" y="0"/>
                </a:moveTo>
                <a:lnTo>
                  <a:pt x="15970676" y="0"/>
                </a:lnTo>
              </a:path>
            </a:pathLst>
          </a:custGeom>
          <a:ln w="2094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>
            <a:extLst>
              <a:ext uri="{FF2B5EF4-FFF2-40B4-BE49-F238E27FC236}">
                <a16:creationId xmlns:a16="http://schemas.microsoft.com/office/drawing/2014/main" id="{0372B88E-54D1-F88F-6129-B319BDB6F7B9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grpSp>
        <p:nvGrpSpPr>
          <p:cNvPr id="72" name="object 59">
            <a:extLst>
              <a:ext uri="{FF2B5EF4-FFF2-40B4-BE49-F238E27FC236}">
                <a16:creationId xmlns:a16="http://schemas.microsoft.com/office/drawing/2014/main" id="{69B3E5AA-FE22-ECD5-97C1-30C6D4B67B3D}"/>
              </a:ext>
            </a:extLst>
          </p:cNvPr>
          <p:cNvGrpSpPr/>
          <p:nvPr/>
        </p:nvGrpSpPr>
        <p:grpSpPr>
          <a:xfrm>
            <a:off x="2421594" y="8263293"/>
            <a:ext cx="16169005" cy="612140"/>
            <a:chOff x="2457261" y="9149101"/>
            <a:chExt cx="16169005" cy="612140"/>
          </a:xfrm>
        </p:grpSpPr>
        <p:sp>
          <p:nvSpPr>
            <p:cNvPr id="73" name="object 60">
              <a:extLst>
                <a:ext uri="{FF2B5EF4-FFF2-40B4-BE49-F238E27FC236}">
                  <a16:creationId xmlns:a16="http://schemas.microsoft.com/office/drawing/2014/main" id="{007433D0-8A89-668C-9294-FEEFA1A2C745}"/>
                </a:ext>
              </a:extLst>
            </p:cNvPr>
            <p:cNvSpPr/>
            <p:nvPr/>
          </p:nvSpPr>
          <p:spPr>
            <a:xfrm>
              <a:off x="2457261" y="9149101"/>
              <a:ext cx="12184380" cy="612140"/>
            </a:xfrm>
            <a:custGeom>
              <a:avLst/>
              <a:gdLst/>
              <a:ahLst/>
              <a:cxnLst/>
              <a:rect l="l" t="t" r="r" b="b"/>
              <a:pathLst>
                <a:path w="12184380" h="612140">
                  <a:moveTo>
                    <a:pt x="12058648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486288"/>
                  </a:lnTo>
                  <a:lnTo>
                    <a:pt x="9914" y="535076"/>
                  </a:lnTo>
                  <a:lnTo>
                    <a:pt x="36909" y="575029"/>
                  </a:lnTo>
                  <a:lnTo>
                    <a:pt x="76862" y="602024"/>
                  </a:lnTo>
                  <a:lnTo>
                    <a:pt x="125650" y="611939"/>
                  </a:lnTo>
                  <a:lnTo>
                    <a:pt x="12058648" y="611939"/>
                  </a:lnTo>
                  <a:lnTo>
                    <a:pt x="12107436" y="602024"/>
                  </a:lnTo>
                  <a:lnTo>
                    <a:pt x="12147389" y="575029"/>
                  </a:lnTo>
                  <a:lnTo>
                    <a:pt x="12174384" y="535076"/>
                  </a:lnTo>
                  <a:lnTo>
                    <a:pt x="12184299" y="486288"/>
                  </a:lnTo>
                  <a:lnTo>
                    <a:pt x="12184299" y="125650"/>
                  </a:lnTo>
                  <a:lnTo>
                    <a:pt x="12174384" y="76862"/>
                  </a:lnTo>
                  <a:lnTo>
                    <a:pt x="12147389" y="36909"/>
                  </a:lnTo>
                  <a:lnTo>
                    <a:pt x="12107436" y="9914"/>
                  </a:lnTo>
                  <a:lnTo>
                    <a:pt x="12058648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61">
              <a:extLst>
                <a:ext uri="{FF2B5EF4-FFF2-40B4-BE49-F238E27FC236}">
                  <a16:creationId xmlns:a16="http://schemas.microsoft.com/office/drawing/2014/main" id="{7DAE4577-412E-99CD-F634-0F353D66818A}"/>
                </a:ext>
              </a:extLst>
            </p:cNvPr>
            <p:cNvSpPr/>
            <p:nvPr/>
          </p:nvSpPr>
          <p:spPr>
            <a:xfrm>
              <a:off x="14467122" y="9149101"/>
              <a:ext cx="4159250" cy="612140"/>
            </a:xfrm>
            <a:custGeom>
              <a:avLst/>
              <a:gdLst/>
              <a:ahLst/>
              <a:cxnLst/>
              <a:rect l="l" t="t" r="r" b="b"/>
              <a:pathLst>
                <a:path w="4159250" h="612140">
                  <a:moveTo>
                    <a:pt x="4033165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486288"/>
                  </a:lnTo>
                  <a:lnTo>
                    <a:pt x="9914" y="535076"/>
                  </a:lnTo>
                  <a:lnTo>
                    <a:pt x="36909" y="575029"/>
                  </a:lnTo>
                  <a:lnTo>
                    <a:pt x="76862" y="602024"/>
                  </a:lnTo>
                  <a:lnTo>
                    <a:pt x="125650" y="611939"/>
                  </a:lnTo>
                  <a:lnTo>
                    <a:pt x="4033165" y="611939"/>
                  </a:lnTo>
                  <a:lnTo>
                    <a:pt x="4081952" y="602024"/>
                  </a:lnTo>
                  <a:lnTo>
                    <a:pt x="4121905" y="575029"/>
                  </a:lnTo>
                  <a:lnTo>
                    <a:pt x="4148901" y="535076"/>
                  </a:lnTo>
                  <a:lnTo>
                    <a:pt x="4158815" y="486288"/>
                  </a:lnTo>
                  <a:lnTo>
                    <a:pt x="4158815" y="125650"/>
                  </a:lnTo>
                  <a:lnTo>
                    <a:pt x="4148901" y="76862"/>
                  </a:lnTo>
                  <a:lnTo>
                    <a:pt x="4121905" y="36909"/>
                  </a:lnTo>
                  <a:lnTo>
                    <a:pt x="4081952" y="9914"/>
                  </a:lnTo>
                  <a:lnTo>
                    <a:pt x="4033165" y="0"/>
                  </a:lnTo>
                  <a:close/>
                </a:path>
              </a:pathLst>
            </a:custGeom>
            <a:solidFill>
              <a:srgbClr val="093C2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5" name="object 62">
            <a:extLst>
              <a:ext uri="{FF2B5EF4-FFF2-40B4-BE49-F238E27FC236}">
                <a16:creationId xmlns:a16="http://schemas.microsoft.com/office/drawing/2014/main" id="{A8C0A977-656C-4132-78C4-7FFDEFFC30D0}"/>
              </a:ext>
            </a:extLst>
          </p:cNvPr>
          <p:cNvSpPr txBox="1"/>
          <p:nvPr/>
        </p:nvSpPr>
        <p:spPr>
          <a:xfrm>
            <a:off x="6239108" y="8278031"/>
            <a:ext cx="5042459" cy="4667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540510" algn="l"/>
              </a:tabLst>
            </a:pPr>
            <a:r>
              <a:rPr sz="2950" b="1" spc="90" dirty="0">
                <a:solidFill>
                  <a:srgbClr val="FFFFFF"/>
                </a:solidFill>
                <a:latin typeface="Arial MT"/>
                <a:cs typeface="Arial MT"/>
              </a:rPr>
              <a:t>T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30"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r>
              <a:rPr sz="2950" b="1" spc="-2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425" dirty="0">
                <a:solidFill>
                  <a:srgbClr val="FFFFFF"/>
                </a:solidFill>
                <a:latin typeface="Arial MT"/>
                <a:cs typeface="Arial MT"/>
              </a:rPr>
              <a:t>t</a:t>
            </a:r>
            <a:r>
              <a:rPr sz="2950" b="1" spc="-2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dirty="0">
                <a:solidFill>
                  <a:srgbClr val="FFFFFF"/>
                </a:solidFill>
                <a:latin typeface="Arial MT"/>
                <a:cs typeface="Arial MT"/>
              </a:rPr>
              <a:t>a</a:t>
            </a:r>
            <a:r>
              <a:rPr sz="2950" b="1" spc="-2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325" dirty="0">
                <a:solidFill>
                  <a:srgbClr val="FFFFFF"/>
                </a:solidFill>
                <a:latin typeface="Arial MT"/>
                <a:cs typeface="Arial MT"/>
              </a:rPr>
              <a:t>l</a:t>
            </a:r>
            <a:r>
              <a:rPr sz="2950" b="1" dirty="0">
                <a:solidFill>
                  <a:srgbClr val="FFFFFF"/>
                </a:solidFill>
                <a:latin typeface="Arial MT"/>
                <a:cs typeface="Arial MT"/>
              </a:rPr>
              <a:t>	</a:t>
            </a:r>
            <a:r>
              <a:rPr sz="2950" b="1" spc="-65" dirty="0">
                <a:solidFill>
                  <a:srgbClr val="FFFFFF"/>
                </a:solidFill>
                <a:latin typeface="Arial MT"/>
                <a:cs typeface="Arial MT"/>
              </a:rPr>
              <a:t>c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30"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95" dirty="0">
                <a:solidFill>
                  <a:srgbClr val="FFFFFF"/>
                </a:solidFill>
                <a:latin typeface="Arial MT"/>
                <a:cs typeface="Arial MT"/>
              </a:rPr>
              <a:t>m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80" dirty="0">
                <a:solidFill>
                  <a:srgbClr val="FFFFFF"/>
                </a:solidFill>
                <a:latin typeface="Arial MT"/>
                <a:cs typeface="Arial MT"/>
              </a:rPr>
              <a:t>p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30"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45" dirty="0">
                <a:solidFill>
                  <a:srgbClr val="FFFFFF"/>
                </a:solidFill>
                <a:latin typeface="Arial MT"/>
                <a:cs typeface="Arial MT"/>
              </a:rPr>
              <a:t>n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dirty="0">
                <a:solidFill>
                  <a:srgbClr val="FFFFFF"/>
                </a:solidFill>
                <a:latin typeface="Arial MT"/>
                <a:cs typeface="Arial MT"/>
              </a:rPr>
              <a:t>e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45" dirty="0">
                <a:solidFill>
                  <a:srgbClr val="FFFFFF"/>
                </a:solidFill>
                <a:latin typeface="Arial MT"/>
                <a:cs typeface="Arial MT"/>
              </a:rPr>
              <a:t>n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425" dirty="0">
                <a:solidFill>
                  <a:srgbClr val="FFFFFF"/>
                </a:solidFill>
                <a:latin typeface="Arial MT"/>
                <a:cs typeface="Arial MT"/>
              </a:rPr>
              <a:t>t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dirty="0">
                <a:solidFill>
                  <a:srgbClr val="FFFFFF"/>
                </a:solidFill>
                <a:latin typeface="Arial MT"/>
                <a:cs typeface="Arial MT"/>
              </a:rPr>
              <a:t>e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-50" dirty="0">
                <a:solidFill>
                  <a:srgbClr val="FFFFFF"/>
                </a:solidFill>
                <a:latin typeface="Arial MT"/>
                <a:cs typeface="Arial MT"/>
              </a:rPr>
              <a:t>s</a:t>
            </a:r>
            <a:endParaRPr sz="2950" b="1" dirty="0">
              <a:latin typeface="Arial MT"/>
              <a:cs typeface="Arial MT"/>
            </a:endParaRPr>
          </a:p>
        </p:txBody>
      </p:sp>
      <p:sp>
        <p:nvSpPr>
          <p:cNvPr id="76" name="object 63">
            <a:extLst>
              <a:ext uri="{FF2B5EF4-FFF2-40B4-BE49-F238E27FC236}">
                <a16:creationId xmlns:a16="http://schemas.microsoft.com/office/drawing/2014/main" id="{8AC9DB73-642A-16B6-5D5D-7FED91D20EAA}"/>
              </a:ext>
            </a:extLst>
          </p:cNvPr>
          <p:cNvSpPr txBox="1"/>
          <p:nvPr/>
        </p:nvSpPr>
        <p:spPr>
          <a:xfrm>
            <a:off x="15321699" y="8278031"/>
            <a:ext cx="2745618" cy="4667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95020" algn="l"/>
              </a:tabLst>
            </a:pPr>
            <a:r>
              <a:rPr lang="es-CO" sz="2950" b="1" spc="130" dirty="0">
                <a:solidFill>
                  <a:srgbClr val="FFFFFF"/>
                </a:solidFill>
                <a:latin typeface="Arial MT"/>
                <a:cs typeface="Arial MT"/>
              </a:rPr>
              <a:t>20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dirty="0">
                <a:solidFill>
                  <a:srgbClr val="FFFFFF"/>
                </a:solidFill>
                <a:latin typeface="Arial MT"/>
                <a:cs typeface="Arial MT"/>
              </a:rPr>
              <a:t>	</a:t>
            </a:r>
            <a:r>
              <a:rPr sz="2950" b="1" spc="180" dirty="0">
                <a:solidFill>
                  <a:srgbClr val="FFFFFF"/>
                </a:solidFill>
                <a:latin typeface="Arial MT"/>
                <a:cs typeface="Arial MT"/>
              </a:rPr>
              <a:t>p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30" dirty="0">
                <a:solidFill>
                  <a:srgbClr val="FFFFFF"/>
                </a:solidFill>
                <a:latin typeface="Arial MT"/>
                <a:cs typeface="Arial MT"/>
              </a:rPr>
              <a:t>u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45" dirty="0">
                <a:solidFill>
                  <a:srgbClr val="FFFFFF"/>
                </a:solidFill>
                <a:latin typeface="Arial MT"/>
                <a:cs typeface="Arial MT"/>
              </a:rPr>
              <a:t>n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425" dirty="0">
                <a:solidFill>
                  <a:srgbClr val="FFFFFF"/>
                </a:solidFill>
                <a:latin typeface="Arial MT"/>
                <a:cs typeface="Arial MT"/>
              </a:rPr>
              <a:t>t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30"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-50" dirty="0">
                <a:solidFill>
                  <a:srgbClr val="FFFFFF"/>
                </a:solidFill>
                <a:latin typeface="Arial MT"/>
                <a:cs typeface="Arial MT"/>
              </a:rPr>
              <a:t>s</a:t>
            </a:r>
            <a:endParaRPr sz="2950" b="1" dirty="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12111922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3" name="object 3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8" name="object 8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17" name="object 17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8" name="object 18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26" name="object 2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27" name="object 27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28" name="object 28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627380">
              <a:lnSpc>
                <a:spcPct val="100000"/>
              </a:lnSpc>
              <a:spcBef>
                <a:spcPts val="120"/>
              </a:spcBef>
            </a:pPr>
            <a:r>
              <a:rPr b="1" spc="120" dirty="0"/>
              <a:t>Calificación</a:t>
            </a:r>
            <a:r>
              <a:rPr b="1" spc="75" dirty="0"/>
              <a:t> </a:t>
            </a:r>
            <a:r>
              <a:rPr b="1" spc="140" dirty="0"/>
              <a:t>Iniciativas</a:t>
            </a:r>
            <a:r>
              <a:rPr b="1" spc="75" dirty="0"/>
              <a:t> </a:t>
            </a:r>
            <a:r>
              <a:rPr b="1" spc="130" dirty="0"/>
              <a:t>Postuladas</a:t>
            </a:r>
          </a:p>
        </p:txBody>
      </p:sp>
      <p:sp>
        <p:nvSpPr>
          <p:cNvPr id="32" name="object 32"/>
          <p:cNvSpPr txBox="1"/>
          <p:nvPr/>
        </p:nvSpPr>
        <p:spPr>
          <a:xfrm>
            <a:off x="4486295" y="1628700"/>
            <a:ext cx="11132185" cy="5245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250" dirty="0">
                <a:solidFill>
                  <a:srgbClr val="14A484"/>
                </a:solidFill>
                <a:latin typeface="Arial MT"/>
                <a:cs typeface="Arial MT"/>
              </a:rPr>
              <a:t>Banco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Iniciativas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5" dirty="0">
                <a:solidFill>
                  <a:srgbClr val="14A484"/>
                </a:solidFill>
                <a:latin typeface="Arial MT"/>
                <a:cs typeface="Arial MT"/>
              </a:rPr>
              <a:t>para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80" dirty="0">
                <a:solidFill>
                  <a:srgbClr val="14A484"/>
                </a:solidFill>
                <a:latin typeface="Arial MT"/>
                <a:cs typeface="Arial MT"/>
              </a:rPr>
              <a:t>las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Comunidades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145" dirty="0">
                <a:solidFill>
                  <a:srgbClr val="14A484"/>
                </a:solidFill>
                <a:latin typeface="Arial MT"/>
                <a:cs typeface="Arial MT"/>
              </a:rPr>
              <a:t>2025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BIC2025</a:t>
            </a:r>
            <a:endParaRPr sz="3250">
              <a:latin typeface="Arial MT"/>
              <a:cs typeface="Arial MT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1152981" y="5482260"/>
            <a:ext cx="7830438" cy="3428118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R="318770" algn="ctr">
              <a:lnSpc>
                <a:spcPct val="100000"/>
              </a:lnSpc>
              <a:spcBef>
                <a:spcPts val="135"/>
              </a:spcBef>
            </a:pPr>
            <a:r>
              <a:rPr sz="2650" b="1" dirty="0">
                <a:solidFill>
                  <a:srgbClr val="14A484"/>
                </a:solidFill>
                <a:latin typeface="Arial MT"/>
                <a:cs typeface="Arial MT"/>
              </a:rPr>
              <a:t>CRITERIOS</a:t>
            </a:r>
            <a:r>
              <a:rPr sz="2650" b="1" spc="-6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650" b="1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2650" b="1" spc="-6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650" b="1" spc="-10" dirty="0">
                <a:solidFill>
                  <a:srgbClr val="14A484"/>
                </a:solidFill>
                <a:latin typeface="Arial MT"/>
                <a:cs typeface="Arial MT"/>
              </a:rPr>
              <a:t>INCLUSIÓN</a:t>
            </a:r>
            <a:endParaRPr sz="2650" b="1" dirty="0">
              <a:latin typeface="Arial MT"/>
              <a:cs typeface="Arial MT"/>
            </a:endParaRPr>
          </a:p>
          <a:p>
            <a:pPr marL="12700" marR="457200" algn="ctr">
              <a:lnSpc>
                <a:spcPct val="114500"/>
              </a:lnSpc>
              <a:spcBef>
                <a:spcPts val="2920"/>
              </a:spcBef>
            </a:pPr>
            <a:r>
              <a:rPr lang="es-ES" sz="2150" spc="-5" dirty="0">
                <a:solidFill>
                  <a:srgbClr val="616160"/>
                </a:solidFill>
                <a:latin typeface="Arial MT"/>
                <a:cs typeface="Arial MT"/>
              </a:rPr>
              <a:t>Se priorizan iniciativas ubicadas en municipios PDET o ZOMAC, zonas rurales, territorios colectivos étnicos y aquellas lideradas por mujeres o jóvenes. Asimismo, se considerará la coordinación demostrada mediante aportes de contrapartida de entidades territoriales, que refuercen el impacto y la alineación de la iniciativa con los planes de desarrollo local.</a:t>
            </a:r>
            <a:endParaRPr lang="es-CO" sz="2150" b="1" spc="60" dirty="0">
              <a:solidFill>
                <a:srgbClr val="006533"/>
              </a:solidFill>
              <a:latin typeface="Arial MT"/>
              <a:cs typeface="Arial MT"/>
            </a:endParaRPr>
          </a:p>
        </p:txBody>
      </p:sp>
      <p:pic>
        <p:nvPicPr>
          <p:cNvPr id="34" name="object 34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3511624" y="2582724"/>
            <a:ext cx="2718147" cy="2661124"/>
          </a:xfrm>
          <a:prstGeom prst="rect">
            <a:avLst/>
          </a:prstGeom>
        </p:spPr>
      </p:pic>
      <p:sp>
        <p:nvSpPr>
          <p:cNvPr id="38" name="object 38"/>
          <p:cNvSpPr txBox="1"/>
          <p:nvPr/>
        </p:nvSpPr>
        <p:spPr>
          <a:xfrm>
            <a:off x="768083" y="5300543"/>
            <a:ext cx="9112461" cy="3782959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R="521970" algn="ctr">
              <a:lnSpc>
                <a:spcPct val="100000"/>
              </a:lnSpc>
              <a:spcBef>
                <a:spcPts val="135"/>
              </a:spcBef>
            </a:pPr>
            <a:r>
              <a:rPr sz="2650" b="1" spc="85" dirty="0">
                <a:solidFill>
                  <a:srgbClr val="14A484"/>
                </a:solidFill>
                <a:latin typeface="Arial MT"/>
                <a:cs typeface="Arial MT"/>
              </a:rPr>
              <a:t>EVALUACIÓN</a:t>
            </a:r>
            <a:r>
              <a:rPr sz="2650" b="1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650" b="1" spc="-10" dirty="0">
                <a:solidFill>
                  <a:srgbClr val="14A484"/>
                </a:solidFill>
                <a:latin typeface="Arial MT"/>
                <a:cs typeface="Arial MT"/>
              </a:rPr>
              <a:t>TÉCNICA</a:t>
            </a:r>
            <a:endParaRPr sz="2650" b="1" dirty="0">
              <a:latin typeface="Arial MT"/>
              <a:cs typeface="Arial MT"/>
            </a:endParaRPr>
          </a:p>
          <a:p>
            <a:pPr marL="12700" marR="5080" algn="ctr">
              <a:lnSpc>
                <a:spcPct val="114500"/>
              </a:lnSpc>
              <a:spcBef>
                <a:spcPts val="2740"/>
              </a:spcBef>
            </a:pPr>
            <a:r>
              <a:rPr lang="es-ES" sz="2150" dirty="0">
                <a:solidFill>
                  <a:srgbClr val="616160"/>
                </a:solidFill>
                <a:latin typeface="Arial MT"/>
                <a:cs typeface="Arial MT"/>
              </a:rPr>
              <a:t>Este componente de evaluación contempla características técnicas fundamentales de un proyecto, tales como la adecuada definición del alcance y entregables, la claridad de los objetivos generales y específicos, la correcta identificación y análisis de los interesados, la planificación detallada de actividades, cronogramas y recursos, la gestión de costos y presupuesto, la integración de planes de calidad, comunicaciones y adquisiciones, así como la alineación de la iniciativa con los resultados esperados y su capacidad de generar beneficios sostenibles en el tiempo. </a:t>
            </a:r>
            <a:endParaRPr sz="2150" b="1" dirty="0">
              <a:latin typeface="Arial MT"/>
              <a:cs typeface="Arial MT"/>
            </a:endParaRPr>
          </a:p>
        </p:txBody>
      </p:sp>
      <p:pic>
        <p:nvPicPr>
          <p:cNvPr id="39" name="object 39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3626311" y="2563735"/>
            <a:ext cx="2718147" cy="2661124"/>
          </a:xfrm>
          <a:prstGeom prst="rect">
            <a:avLst/>
          </a:prstGeom>
        </p:spPr>
      </p:pic>
      <p:sp>
        <p:nvSpPr>
          <p:cNvPr id="41" name="object 41"/>
          <p:cNvSpPr/>
          <p:nvPr/>
        </p:nvSpPr>
        <p:spPr>
          <a:xfrm>
            <a:off x="3465987" y="9140198"/>
            <a:ext cx="12412425" cy="1010277"/>
          </a:xfrm>
          <a:custGeom>
            <a:avLst/>
            <a:gdLst/>
            <a:ahLst/>
            <a:cxnLst/>
            <a:rect l="l" t="t" r="r" b="b"/>
            <a:pathLst>
              <a:path w="7916545" h="1437004">
                <a:moveTo>
                  <a:pt x="7790317" y="0"/>
                </a:moveTo>
                <a:lnTo>
                  <a:pt x="125650" y="0"/>
                </a:lnTo>
                <a:lnTo>
                  <a:pt x="76862" y="9914"/>
                </a:lnTo>
                <a:lnTo>
                  <a:pt x="36909" y="36909"/>
                </a:lnTo>
                <a:lnTo>
                  <a:pt x="9914" y="76862"/>
                </a:lnTo>
                <a:lnTo>
                  <a:pt x="0" y="125650"/>
                </a:lnTo>
                <a:lnTo>
                  <a:pt x="0" y="1311300"/>
                </a:lnTo>
                <a:lnTo>
                  <a:pt x="9914" y="1360088"/>
                </a:lnTo>
                <a:lnTo>
                  <a:pt x="36909" y="1400041"/>
                </a:lnTo>
                <a:lnTo>
                  <a:pt x="76862" y="1427036"/>
                </a:lnTo>
                <a:lnTo>
                  <a:pt x="125650" y="1436951"/>
                </a:lnTo>
                <a:lnTo>
                  <a:pt x="7790317" y="1436951"/>
                </a:lnTo>
                <a:lnTo>
                  <a:pt x="7839105" y="1427036"/>
                </a:lnTo>
                <a:lnTo>
                  <a:pt x="7879058" y="1400041"/>
                </a:lnTo>
                <a:lnTo>
                  <a:pt x="7906053" y="1360088"/>
                </a:lnTo>
                <a:lnTo>
                  <a:pt x="7915968" y="1311300"/>
                </a:lnTo>
                <a:lnTo>
                  <a:pt x="7915968" y="125650"/>
                </a:lnTo>
                <a:lnTo>
                  <a:pt x="7906053" y="76862"/>
                </a:lnTo>
                <a:lnTo>
                  <a:pt x="7879058" y="36909"/>
                </a:lnTo>
                <a:lnTo>
                  <a:pt x="7839105" y="9914"/>
                </a:lnTo>
                <a:lnTo>
                  <a:pt x="7790317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4225685" y="9252489"/>
            <a:ext cx="11652728" cy="74084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14500"/>
              </a:lnSpc>
              <a:spcBef>
                <a:spcPts val="95"/>
              </a:spcBef>
            </a:pP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NOTA: Las</a:t>
            </a:r>
            <a:r>
              <a:rPr sz="2150" spc="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iniciativas que</a:t>
            </a:r>
            <a:r>
              <a:rPr sz="2150" spc="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pasen </a:t>
            </a:r>
            <a:r>
              <a:rPr sz="2150" spc="55" dirty="0">
                <a:solidFill>
                  <a:srgbClr val="FFFFFF"/>
                </a:solidFill>
                <a:latin typeface="Arial MT"/>
                <a:cs typeface="Arial MT"/>
              </a:rPr>
              <a:t>el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120" dirty="0">
                <a:solidFill>
                  <a:srgbClr val="FFFFFF"/>
                </a:solidFill>
                <a:latin typeface="Arial MT"/>
                <a:cs typeface="Arial MT"/>
              </a:rPr>
              <a:t>umbral</a:t>
            </a:r>
            <a:r>
              <a:rPr sz="2150" spc="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2150" spc="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114" dirty="0">
                <a:solidFill>
                  <a:srgbClr val="FFFFFF"/>
                </a:solidFill>
                <a:latin typeface="Arial MT"/>
                <a:cs typeface="Arial MT"/>
              </a:rPr>
              <a:t>60%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 o</a:t>
            </a:r>
            <a:r>
              <a:rPr sz="2150" spc="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40" dirty="0">
                <a:solidFill>
                  <a:srgbClr val="FFFFFF"/>
                </a:solidFill>
                <a:latin typeface="Arial MT"/>
                <a:cs typeface="Arial MT"/>
              </a:rPr>
              <a:t>60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puntos</a:t>
            </a:r>
            <a:r>
              <a:rPr sz="2150" spc="-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en</a:t>
            </a:r>
            <a:r>
              <a:rPr sz="2150" spc="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calificación serán</a:t>
            </a:r>
            <a:r>
              <a:rPr sz="2150" spc="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las que</a:t>
            </a:r>
            <a:r>
              <a:rPr sz="2150" spc="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pasan a</a:t>
            </a:r>
            <a:r>
              <a:rPr sz="2150" spc="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FFFFFF"/>
                </a:solidFill>
                <a:latin typeface="Arial MT"/>
                <a:cs typeface="Arial MT"/>
              </a:rPr>
              <a:t>validación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técnica</a:t>
            </a:r>
            <a:r>
              <a:rPr sz="215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en</a:t>
            </a:r>
            <a:r>
              <a:rPr sz="215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FFFFFF"/>
                </a:solidFill>
                <a:latin typeface="Arial MT"/>
                <a:cs typeface="Arial MT"/>
              </a:rPr>
              <a:t>el</a:t>
            </a:r>
            <a:r>
              <a:rPr sz="215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proceso</a:t>
            </a:r>
            <a:r>
              <a:rPr sz="2150" spc="-3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215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FFFFFF"/>
                </a:solidFill>
                <a:latin typeface="Arial MT"/>
                <a:cs typeface="Arial MT"/>
              </a:rPr>
              <a:t>ponderación.</a:t>
            </a:r>
            <a:endParaRPr sz="2150" dirty="0">
              <a:latin typeface="Arial MT"/>
              <a:cs typeface="Arial MT"/>
            </a:endParaRPr>
          </a:p>
        </p:txBody>
      </p:sp>
      <p:sp>
        <p:nvSpPr>
          <p:cNvPr id="43" name="object 4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100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100" y="11308556"/>
                </a:lnTo>
                <a:lnTo>
                  <a:pt x="20104100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344243" y="1444296"/>
            <a:ext cx="972185" cy="598170"/>
          </a:xfrm>
          <a:custGeom>
            <a:avLst/>
            <a:gdLst/>
            <a:ahLst/>
            <a:cxnLst/>
            <a:rect l="l" t="t" r="r" b="b"/>
            <a:pathLst>
              <a:path w="972184" h="598169">
                <a:moveTo>
                  <a:pt x="649795" y="0"/>
                </a:moveTo>
                <a:lnTo>
                  <a:pt x="596883" y="1787"/>
                </a:lnTo>
                <a:lnTo>
                  <a:pt x="544934" y="7072"/>
                </a:lnTo>
                <a:lnTo>
                  <a:pt x="494062" y="15739"/>
                </a:lnTo>
                <a:lnTo>
                  <a:pt x="444384" y="27672"/>
                </a:lnTo>
                <a:lnTo>
                  <a:pt x="396014" y="42756"/>
                </a:lnTo>
                <a:lnTo>
                  <a:pt x="349068" y="60874"/>
                </a:lnTo>
                <a:lnTo>
                  <a:pt x="303660" y="81912"/>
                </a:lnTo>
                <a:lnTo>
                  <a:pt x="259906" y="105753"/>
                </a:lnTo>
                <a:lnTo>
                  <a:pt x="217922" y="132281"/>
                </a:lnTo>
                <a:lnTo>
                  <a:pt x="177823" y="161381"/>
                </a:lnTo>
                <a:lnTo>
                  <a:pt x="139723" y="192937"/>
                </a:lnTo>
                <a:lnTo>
                  <a:pt x="103739" y="226833"/>
                </a:lnTo>
                <a:lnTo>
                  <a:pt x="69985" y="262954"/>
                </a:lnTo>
                <a:lnTo>
                  <a:pt x="38578" y="301184"/>
                </a:lnTo>
                <a:lnTo>
                  <a:pt x="15885" y="338903"/>
                </a:lnTo>
                <a:lnTo>
                  <a:pt x="3249" y="378498"/>
                </a:lnTo>
                <a:lnTo>
                  <a:pt x="0" y="418591"/>
                </a:lnTo>
                <a:lnTo>
                  <a:pt x="5467" y="457806"/>
                </a:lnTo>
                <a:lnTo>
                  <a:pt x="18983" y="494766"/>
                </a:lnTo>
                <a:lnTo>
                  <a:pt x="39875" y="528093"/>
                </a:lnTo>
                <a:lnTo>
                  <a:pt x="67475" y="556411"/>
                </a:lnTo>
                <a:lnTo>
                  <a:pt x="101112" y="578344"/>
                </a:lnTo>
                <a:lnTo>
                  <a:pt x="140117" y="592513"/>
                </a:lnTo>
                <a:lnTo>
                  <a:pt x="183819" y="597542"/>
                </a:lnTo>
                <a:lnTo>
                  <a:pt x="673595" y="597542"/>
                </a:lnTo>
                <a:lnTo>
                  <a:pt x="716269" y="595058"/>
                </a:lnTo>
                <a:lnTo>
                  <a:pt x="755709" y="587865"/>
                </a:lnTo>
                <a:lnTo>
                  <a:pt x="824830" y="560886"/>
                </a:lnTo>
                <a:lnTo>
                  <a:pt x="880843" y="519679"/>
                </a:lnTo>
                <a:lnTo>
                  <a:pt x="923635" y="467316"/>
                </a:lnTo>
                <a:lnTo>
                  <a:pt x="953095" y="406873"/>
                </a:lnTo>
                <a:lnTo>
                  <a:pt x="969109" y="341424"/>
                </a:lnTo>
                <a:lnTo>
                  <a:pt x="972039" y="307782"/>
                </a:lnTo>
                <a:lnTo>
                  <a:pt x="971564" y="274042"/>
                </a:lnTo>
                <a:lnTo>
                  <a:pt x="960348" y="207801"/>
                </a:lnTo>
                <a:lnTo>
                  <a:pt x="935347" y="145777"/>
                </a:lnTo>
                <a:lnTo>
                  <a:pt x="896448" y="91042"/>
                </a:lnTo>
                <a:lnTo>
                  <a:pt x="843539" y="46672"/>
                </a:lnTo>
                <a:lnTo>
                  <a:pt x="776507" y="15739"/>
                </a:lnTo>
                <a:lnTo>
                  <a:pt x="737659" y="6273"/>
                </a:lnTo>
                <a:lnTo>
                  <a:pt x="695238" y="1319"/>
                </a:lnTo>
                <a:lnTo>
                  <a:pt x="64979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3257200" y="1311522"/>
            <a:ext cx="2200910" cy="2170430"/>
          </a:xfrm>
          <a:custGeom>
            <a:avLst/>
            <a:gdLst/>
            <a:ahLst/>
            <a:cxnLst/>
            <a:rect l="l" t="t" r="r" b="b"/>
            <a:pathLst>
              <a:path w="2200909" h="2170429">
                <a:moveTo>
                  <a:pt x="968095" y="1367777"/>
                </a:moveTo>
                <a:lnTo>
                  <a:pt x="966673" y="1328470"/>
                </a:lnTo>
                <a:lnTo>
                  <a:pt x="956919" y="1290142"/>
                </a:lnTo>
                <a:lnTo>
                  <a:pt x="938758" y="1254340"/>
                </a:lnTo>
                <a:lnTo>
                  <a:pt x="912063" y="1222565"/>
                </a:lnTo>
                <a:lnTo>
                  <a:pt x="876731" y="1196352"/>
                </a:lnTo>
                <a:lnTo>
                  <a:pt x="452577" y="951471"/>
                </a:lnTo>
                <a:lnTo>
                  <a:pt x="414375" y="932281"/>
                </a:lnTo>
                <a:lnTo>
                  <a:pt x="376618" y="918781"/>
                </a:lnTo>
                <a:lnTo>
                  <a:pt x="303276" y="907592"/>
                </a:lnTo>
                <a:lnTo>
                  <a:pt x="268084" y="909231"/>
                </a:lnTo>
                <a:lnTo>
                  <a:pt x="201701" y="925372"/>
                </a:lnTo>
                <a:lnTo>
                  <a:pt x="142011" y="956487"/>
                </a:lnTo>
                <a:lnTo>
                  <a:pt x="90639" y="999959"/>
                </a:lnTo>
                <a:lnTo>
                  <a:pt x="49237" y="1053185"/>
                </a:lnTo>
                <a:lnTo>
                  <a:pt x="19418" y="1113561"/>
                </a:lnTo>
                <a:lnTo>
                  <a:pt x="2832" y="1178471"/>
                </a:lnTo>
                <a:lnTo>
                  <a:pt x="0" y="1211821"/>
                </a:lnTo>
                <a:lnTo>
                  <a:pt x="1104" y="1245336"/>
                </a:lnTo>
                <a:lnTo>
                  <a:pt x="15875" y="1311529"/>
                </a:lnTo>
                <a:lnTo>
                  <a:pt x="48780" y="1374444"/>
                </a:lnTo>
                <a:lnTo>
                  <a:pt x="101460" y="1431493"/>
                </a:lnTo>
                <a:lnTo>
                  <a:pt x="135712" y="1456994"/>
                </a:lnTo>
                <a:lnTo>
                  <a:pt x="174421" y="1480858"/>
                </a:lnTo>
                <a:lnTo>
                  <a:pt x="221132" y="1505762"/>
                </a:lnTo>
                <a:lnTo>
                  <a:pt x="268770" y="1527162"/>
                </a:lnTo>
                <a:lnTo>
                  <a:pt x="317157" y="1545082"/>
                </a:lnTo>
                <a:lnTo>
                  <a:pt x="366141" y="1559585"/>
                </a:lnTo>
                <a:lnTo>
                  <a:pt x="415569" y="1570710"/>
                </a:lnTo>
                <a:lnTo>
                  <a:pt x="465289" y="1578495"/>
                </a:lnTo>
                <a:lnTo>
                  <a:pt x="515137" y="1582978"/>
                </a:lnTo>
                <a:lnTo>
                  <a:pt x="564946" y="1584210"/>
                </a:lnTo>
                <a:lnTo>
                  <a:pt x="614565" y="1582229"/>
                </a:lnTo>
                <a:lnTo>
                  <a:pt x="663841" y="1577073"/>
                </a:lnTo>
                <a:lnTo>
                  <a:pt x="712622" y="1568792"/>
                </a:lnTo>
                <a:lnTo>
                  <a:pt x="760730" y="1557439"/>
                </a:lnTo>
                <a:lnTo>
                  <a:pt x="808024" y="1543024"/>
                </a:lnTo>
                <a:lnTo>
                  <a:pt x="854341" y="1525625"/>
                </a:lnTo>
                <a:lnTo>
                  <a:pt x="892848" y="1504302"/>
                </a:lnTo>
                <a:lnTo>
                  <a:pt x="923594" y="1476336"/>
                </a:lnTo>
                <a:lnTo>
                  <a:pt x="946454" y="1443240"/>
                </a:lnTo>
                <a:lnTo>
                  <a:pt x="961326" y="1406537"/>
                </a:lnTo>
                <a:lnTo>
                  <a:pt x="968095" y="1367777"/>
                </a:lnTo>
                <a:close/>
              </a:path>
              <a:path w="2200909" h="2170429">
                <a:moveTo>
                  <a:pt x="968146" y="309130"/>
                </a:moveTo>
                <a:lnTo>
                  <a:pt x="967905" y="269049"/>
                </a:lnTo>
                <a:lnTo>
                  <a:pt x="953350" y="196291"/>
                </a:lnTo>
                <a:lnTo>
                  <a:pt x="922489" y="133972"/>
                </a:lnTo>
                <a:lnTo>
                  <a:pt x="878357" y="82740"/>
                </a:lnTo>
                <a:lnTo>
                  <a:pt x="823950" y="43230"/>
                </a:lnTo>
                <a:lnTo>
                  <a:pt x="762266" y="16090"/>
                </a:lnTo>
                <a:lnTo>
                  <a:pt x="696341" y="1981"/>
                </a:lnTo>
                <a:lnTo>
                  <a:pt x="662724" y="0"/>
                </a:lnTo>
                <a:lnTo>
                  <a:pt x="629158" y="1524"/>
                </a:lnTo>
                <a:lnTo>
                  <a:pt x="563740" y="15367"/>
                </a:lnTo>
                <a:lnTo>
                  <a:pt x="503085" y="44170"/>
                </a:lnTo>
                <a:lnTo>
                  <a:pt x="450189" y="88569"/>
                </a:lnTo>
                <a:lnTo>
                  <a:pt x="408089" y="149212"/>
                </a:lnTo>
                <a:lnTo>
                  <a:pt x="392023" y="185826"/>
                </a:lnTo>
                <a:lnTo>
                  <a:pt x="379780" y="226745"/>
                </a:lnTo>
                <a:lnTo>
                  <a:pt x="370586" y="271272"/>
                </a:lnTo>
                <a:lnTo>
                  <a:pt x="363156" y="323684"/>
                </a:lnTo>
                <a:lnTo>
                  <a:pt x="359333" y="375767"/>
                </a:lnTo>
                <a:lnTo>
                  <a:pt x="359041" y="427367"/>
                </a:lnTo>
                <a:lnTo>
                  <a:pt x="362165" y="478358"/>
                </a:lnTo>
                <a:lnTo>
                  <a:pt x="368617" y="528612"/>
                </a:lnTo>
                <a:lnTo>
                  <a:pt x="378320" y="578002"/>
                </a:lnTo>
                <a:lnTo>
                  <a:pt x="391147" y="626364"/>
                </a:lnTo>
                <a:lnTo>
                  <a:pt x="407035" y="673595"/>
                </a:lnTo>
                <a:lnTo>
                  <a:pt x="425869" y="719543"/>
                </a:lnTo>
                <a:lnTo>
                  <a:pt x="447560" y="764095"/>
                </a:lnTo>
                <a:lnTo>
                  <a:pt x="472020" y="807097"/>
                </a:lnTo>
                <a:lnTo>
                  <a:pt x="499148" y="848423"/>
                </a:lnTo>
                <a:lnTo>
                  <a:pt x="528866" y="887933"/>
                </a:lnTo>
                <a:lnTo>
                  <a:pt x="561060" y="925499"/>
                </a:lnTo>
                <a:lnTo>
                  <a:pt x="594258" y="954405"/>
                </a:lnTo>
                <a:lnTo>
                  <a:pt x="631063" y="973721"/>
                </a:lnTo>
                <a:lnTo>
                  <a:pt x="669988" y="983881"/>
                </a:lnTo>
                <a:lnTo>
                  <a:pt x="709549" y="985304"/>
                </a:lnTo>
                <a:lnTo>
                  <a:pt x="748296" y="978420"/>
                </a:lnTo>
                <a:lnTo>
                  <a:pt x="784745" y="963625"/>
                </a:lnTo>
                <a:lnTo>
                  <a:pt x="817422" y="941362"/>
                </a:lnTo>
                <a:lnTo>
                  <a:pt x="844867" y="912050"/>
                </a:lnTo>
                <a:lnTo>
                  <a:pt x="865593" y="876096"/>
                </a:lnTo>
                <a:lnTo>
                  <a:pt x="878141" y="833932"/>
                </a:lnTo>
                <a:lnTo>
                  <a:pt x="963180" y="351599"/>
                </a:lnTo>
                <a:lnTo>
                  <a:pt x="968146" y="309130"/>
                </a:lnTo>
                <a:close/>
              </a:path>
              <a:path w="2200909" h="2170429">
                <a:moveTo>
                  <a:pt x="1268298" y="883742"/>
                </a:moveTo>
                <a:lnTo>
                  <a:pt x="1218552" y="904735"/>
                </a:lnTo>
                <a:lnTo>
                  <a:pt x="1175613" y="917333"/>
                </a:lnTo>
                <a:lnTo>
                  <a:pt x="1136103" y="921537"/>
                </a:lnTo>
                <a:lnTo>
                  <a:pt x="1096594" y="917333"/>
                </a:lnTo>
                <a:lnTo>
                  <a:pt x="1053668" y="904735"/>
                </a:lnTo>
                <a:lnTo>
                  <a:pt x="1003922" y="883742"/>
                </a:lnTo>
                <a:lnTo>
                  <a:pt x="1024915" y="933488"/>
                </a:lnTo>
                <a:lnTo>
                  <a:pt x="1037513" y="976414"/>
                </a:lnTo>
                <a:lnTo>
                  <a:pt x="1041717" y="1015923"/>
                </a:lnTo>
                <a:lnTo>
                  <a:pt x="1037513" y="1055446"/>
                </a:lnTo>
                <a:lnTo>
                  <a:pt x="1024915" y="1098372"/>
                </a:lnTo>
                <a:lnTo>
                  <a:pt x="1003922" y="1148118"/>
                </a:lnTo>
                <a:lnTo>
                  <a:pt x="1053668" y="1127125"/>
                </a:lnTo>
                <a:lnTo>
                  <a:pt x="1096594" y="1114526"/>
                </a:lnTo>
                <a:lnTo>
                  <a:pt x="1136103" y="1110322"/>
                </a:lnTo>
                <a:lnTo>
                  <a:pt x="1175613" y="1114526"/>
                </a:lnTo>
                <a:lnTo>
                  <a:pt x="1218552" y="1127125"/>
                </a:lnTo>
                <a:lnTo>
                  <a:pt x="1268298" y="1148118"/>
                </a:lnTo>
                <a:lnTo>
                  <a:pt x="1247305" y="1098372"/>
                </a:lnTo>
                <a:lnTo>
                  <a:pt x="1234706" y="1055446"/>
                </a:lnTo>
                <a:lnTo>
                  <a:pt x="1230503" y="1015936"/>
                </a:lnTo>
                <a:lnTo>
                  <a:pt x="1234706" y="976414"/>
                </a:lnTo>
                <a:lnTo>
                  <a:pt x="1247305" y="933488"/>
                </a:lnTo>
                <a:lnTo>
                  <a:pt x="1268298" y="883742"/>
                </a:lnTo>
                <a:close/>
              </a:path>
              <a:path w="2200909" h="2170429">
                <a:moveTo>
                  <a:pt x="1519085" y="1504759"/>
                </a:moveTo>
                <a:lnTo>
                  <a:pt x="1518577" y="1455293"/>
                </a:lnTo>
                <a:lnTo>
                  <a:pt x="1511719" y="1411808"/>
                </a:lnTo>
                <a:lnTo>
                  <a:pt x="1495945" y="1373352"/>
                </a:lnTo>
                <a:lnTo>
                  <a:pt x="1472666" y="1340548"/>
                </a:lnTo>
                <a:lnTo>
                  <a:pt x="1443266" y="1314018"/>
                </a:lnTo>
                <a:lnTo>
                  <a:pt x="1409153" y="1294396"/>
                </a:lnTo>
                <a:lnTo>
                  <a:pt x="1371727" y="1282293"/>
                </a:lnTo>
                <a:lnTo>
                  <a:pt x="1332382" y="1278343"/>
                </a:lnTo>
                <a:lnTo>
                  <a:pt x="1292517" y="1283169"/>
                </a:lnTo>
                <a:lnTo>
                  <a:pt x="1253540" y="1297393"/>
                </a:lnTo>
                <a:lnTo>
                  <a:pt x="1216825" y="1321625"/>
                </a:lnTo>
                <a:lnTo>
                  <a:pt x="841629" y="1636445"/>
                </a:lnTo>
                <a:lnTo>
                  <a:pt x="810539" y="1665782"/>
                </a:lnTo>
                <a:lnTo>
                  <a:pt x="784948" y="1696643"/>
                </a:lnTo>
                <a:lnTo>
                  <a:pt x="749338" y="1761744"/>
                </a:lnTo>
                <a:lnTo>
                  <a:pt x="732917" y="1829308"/>
                </a:lnTo>
                <a:lnTo>
                  <a:pt x="731316" y="1863267"/>
                </a:lnTo>
                <a:lnTo>
                  <a:pt x="733793" y="1896922"/>
                </a:lnTo>
                <a:lnTo>
                  <a:pt x="750087" y="1962162"/>
                </a:lnTo>
                <a:lnTo>
                  <a:pt x="779881" y="2022602"/>
                </a:lnTo>
                <a:lnTo>
                  <a:pt x="821309" y="2075789"/>
                </a:lnTo>
                <a:lnTo>
                  <a:pt x="872490" y="2119325"/>
                </a:lnTo>
                <a:lnTo>
                  <a:pt x="931506" y="2150770"/>
                </a:lnTo>
                <a:lnTo>
                  <a:pt x="996492" y="2167699"/>
                </a:lnTo>
                <a:lnTo>
                  <a:pt x="1030617" y="2169960"/>
                </a:lnTo>
                <a:lnTo>
                  <a:pt x="1065542" y="2167674"/>
                </a:lnTo>
                <a:lnTo>
                  <a:pt x="1136777" y="2148281"/>
                </a:lnTo>
                <a:lnTo>
                  <a:pt x="1172616" y="2130564"/>
                </a:lnTo>
                <a:lnTo>
                  <a:pt x="1208303" y="2107095"/>
                </a:lnTo>
                <a:lnTo>
                  <a:pt x="1243965" y="2078888"/>
                </a:lnTo>
                <a:lnTo>
                  <a:pt x="1283347" y="2043518"/>
                </a:lnTo>
                <a:lnTo>
                  <a:pt x="1319745" y="2006079"/>
                </a:lnTo>
                <a:lnTo>
                  <a:pt x="1353146" y="1966734"/>
                </a:lnTo>
                <a:lnTo>
                  <a:pt x="1383525" y="1925662"/>
                </a:lnTo>
                <a:lnTo>
                  <a:pt x="1410881" y="1883016"/>
                </a:lnTo>
                <a:lnTo>
                  <a:pt x="1435201" y="1838960"/>
                </a:lnTo>
                <a:lnTo>
                  <a:pt x="1456461" y="1793659"/>
                </a:lnTo>
                <a:lnTo>
                  <a:pt x="1474647" y="1747266"/>
                </a:lnTo>
                <a:lnTo>
                  <a:pt x="1489760" y="1699958"/>
                </a:lnTo>
                <a:lnTo>
                  <a:pt x="1501775" y="1651889"/>
                </a:lnTo>
                <a:lnTo>
                  <a:pt x="1510677" y="1603235"/>
                </a:lnTo>
                <a:lnTo>
                  <a:pt x="1516456" y="1554137"/>
                </a:lnTo>
                <a:lnTo>
                  <a:pt x="1519085" y="1504759"/>
                </a:lnTo>
                <a:close/>
              </a:path>
              <a:path w="2200909" h="2170429">
                <a:moveTo>
                  <a:pt x="2200287" y="1402842"/>
                </a:moveTo>
                <a:lnTo>
                  <a:pt x="2195893" y="1363103"/>
                </a:lnTo>
                <a:lnTo>
                  <a:pt x="2186038" y="1321549"/>
                </a:lnTo>
                <a:lnTo>
                  <a:pt x="2171738" y="1278394"/>
                </a:lnTo>
                <a:lnTo>
                  <a:pt x="2151964" y="1229283"/>
                </a:lnTo>
                <a:lnTo>
                  <a:pt x="2129231" y="1182281"/>
                </a:lnTo>
                <a:lnTo>
                  <a:pt x="2103678" y="1137437"/>
                </a:lnTo>
                <a:lnTo>
                  <a:pt x="2075472" y="1094841"/>
                </a:lnTo>
                <a:lnTo>
                  <a:pt x="2044763" y="1054544"/>
                </a:lnTo>
                <a:lnTo>
                  <a:pt x="2011680" y="1016622"/>
                </a:lnTo>
                <a:lnTo>
                  <a:pt x="1976374" y="981151"/>
                </a:lnTo>
                <a:lnTo>
                  <a:pt x="1939010" y="948194"/>
                </a:lnTo>
                <a:lnTo>
                  <a:pt x="1899729" y="917816"/>
                </a:lnTo>
                <a:lnTo>
                  <a:pt x="1858657" y="890092"/>
                </a:lnTo>
                <a:lnTo>
                  <a:pt x="1815985" y="865073"/>
                </a:lnTo>
                <a:lnTo>
                  <a:pt x="1771815" y="842860"/>
                </a:lnTo>
                <a:lnTo>
                  <a:pt x="1726336" y="823493"/>
                </a:lnTo>
                <a:lnTo>
                  <a:pt x="1679663" y="807059"/>
                </a:lnTo>
                <a:lnTo>
                  <a:pt x="1636458" y="798626"/>
                </a:lnTo>
                <a:lnTo>
                  <a:pt x="1594929" y="800290"/>
                </a:lnTo>
                <a:lnTo>
                  <a:pt x="1556143" y="810945"/>
                </a:lnTo>
                <a:lnTo>
                  <a:pt x="1521167" y="829500"/>
                </a:lnTo>
                <a:lnTo>
                  <a:pt x="1491056" y="854837"/>
                </a:lnTo>
                <a:lnTo>
                  <a:pt x="1466888" y="885875"/>
                </a:lnTo>
                <a:lnTo>
                  <a:pt x="1449717" y="921486"/>
                </a:lnTo>
                <a:lnTo>
                  <a:pt x="1440611" y="960602"/>
                </a:lnTo>
                <a:lnTo>
                  <a:pt x="1440637" y="1002106"/>
                </a:lnTo>
                <a:lnTo>
                  <a:pt x="1450860" y="1044892"/>
                </a:lnTo>
                <a:lnTo>
                  <a:pt x="1618373" y="1505127"/>
                </a:lnTo>
                <a:lnTo>
                  <a:pt x="1635302" y="1544383"/>
                </a:lnTo>
                <a:lnTo>
                  <a:pt x="1655546" y="1578978"/>
                </a:lnTo>
                <a:lnTo>
                  <a:pt x="1704543" y="1634705"/>
                </a:lnTo>
                <a:lnTo>
                  <a:pt x="1762417" y="1673250"/>
                </a:lnTo>
                <a:lnTo>
                  <a:pt x="1826260" y="1695551"/>
                </a:lnTo>
                <a:lnTo>
                  <a:pt x="1893138" y="1702562"/>
                </a:lnTo>
                <a:lnTo>
                  <a:pt x="1926793" y="1700631"/>
                </a:lnTo>
                <a:lnTo>
                  <a:pt x="1992731" y="1686471"/>
                </a:lnTo>
                <a:lnTo>
                  <a:pt x="2054377" y="1659382"/>
                </a:lnTo>
                <a:lnTo>
                  <a:pt x="2108809" y="1620316"/>
                </a:lnTo>
                <a:lnTo>
                  <a:pt x="2153107" y="1570202"/>
                </a:lnTo>
                <a:lnTo>
                  <a:pt x="2184349" y="1510004"/>
                </a:lnTo>
                <a:lnTo>
                  <a:pt x="2199576" y="1440649"/>
                </a:lnTo>
                <a:lnTo>
                  <a:pt x="2200287" y="140284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2807505" y="3691464"/>
            <a:ext cx="2076450" cy="479425"/>
          </a:xfrm>
          <a:custGeom>
            <a:avLst/>
            <a:gdLst/>
            <a:ahLst/>
            <a:cxnLst/>
            <a:rect l="l" t="t" r="r" b="b"/>
            <a:pathLst>
              <a:path w="2076450" h="479425">
                <a:moveTo>
                  <a:pt x="430568" y="328663"/>
                </a:moveTo>
                <a:lnTo>
                  <a:pt x="423125" y="284797"/>
                </a:lnTo>
                <a:lnTo>
                  <a:pt x="401815" y="246862"/>
                </a:lnTo>
                <a:lnTo>
                  <a:pt x="377926" y="228117"/>
                </a:lnTo>
                <a:lnTo>
                  <a:pt x="395998" y="210286"/>
                </a:lnTo>
                <a:lnTo>
                  <a:pt x="408127" y="188798"/>
                </a:lnTo>
                <a:lnTo>
                  <a:pt x="409981" y="182219"/>
                </a:lnTo>
                <a:lnTo>
                  <a:pt x="414947" y="164528"/>
                </a:lnTo>
                <a:lnTo>
                  <a:pt x="417068" y="138353"/>
                </a:lnTo>
                <a:lnTo>
                  <a:pt x="413169" y="112953"/>
                </a:lnTo>
                <a:lnTo>
                  <a:pt x="413067" y="112268"/>
                </a:lnTo>
                <a:lnTo>
                  <a:pt x="413029" y="112026"/>
                </a:lnTo>
                <a:lnTo>
                  <a:pt x="410743" y="97167"/>
                </a:lnTo>
                <a:lnTo>
                  <a:pt x="392125" y="62890"/>
                </a:lnTo>
                <a:lnTo>
                  <a:pt x="361734" y="35775"/>
                </a:lnTo>
                <a:lnTo>
                  <a:pt x="320090" y="16078"/>
                </a:lnTo>
                <a:lnTo>
                  <a:pt x="267728" y="4064"/>
                </a:lnTo>
                <a:lnTo>
                  <a:pt x="261848" y="3683"/>
                </a:lnTo>
                <a:lnTo>
                  <a:pt x="261848" y="321919"/>
                </a:lnTo>
                <a:lnTo>
                  <a:pt x="259588" y="340372"/>
                </a:lnTo>
                <a:lnTo>
                  <a:pt x="252399" y="354647"/>
                </a:lnTo>
                <a:lnTo>
                  <a:pt x="239636" y="363867"/>
                </a:lnTo>
                <a:lnTo>
                  <a:pt x="220675" y="367131"/>
                </a:lnTo>
                <a:lnTo>
                  <a:pt x="208026" y="366890"/>
                </a:lnTo>
                <a:lnTo>
                  <a:pt x="195376" y="366204"/>
                </a:lnTo>
                <a:lnTo>
                  <a:pt x="182714" y="365137"/>
                </a:lnTo>
                <a:lnTo>
                  <a:pt x="171005" y="363867"/>
                </a:lnTo>
                <a:lnTo>
                  <a:pt x="170065" y="363867"/>
                </a:lnTo>
                <a:lnTo>
                  <a:pt x="170065" y="284797"/>
                </a:lnTo>
                <a:lnTo>
                  <a:pt x="220675" y="284797"/>
                </a:lnTo>
                <a:lnTo>
                  <a:pt x="239636" y="287274"/>
                </a:lnTo>
                <a:lnTo>
                  <a:pt x="252399" y="294500"/>
                </a:lnTo>
                <a:lnTo>
                  <a:pt x="259588" y="306158"/>
                </a:lnTo>
                <a:lnTo>
                  <a:pt x="261848" y="321919"/>
                </a:lnTo>
                <a:lnTo>
                  <a:pt x="261848" y="3683"/>
                </a:lnTo>
                <a:lnTo>
                  <a:pt x="248348" y="2806"/>
                </a:lnTo>
                <a:lnTo>
                  <a:pt x="248348" y="148475"/>
                </a:lnTo>
                <a:lnTo>
                  <a:pt x="246202" y="163703"/>
                </a:lnTo>
                <a:lnTo>
                  <a:pt x="239750" y="174205"/>
                </a:lnTo>
                <a:lnTo>
                  <a:pt x="228993" y="180263"/>
                </a:lnTo>
                <a:lnTo>
                  <a:pt x="213931" y="182219"/>
                </a:lnTo>
                <a:lnTo>
                  <a:pt x="170065" y="182219"/>
                </a:lnTo>
                <a:lnTo>
                  <a:pt x="170065" y="115404"/>
                </a:lnTo>
                <a:lnTo>
                  <a:pt x="182422" y="114020"/>
                </a:lnTo>
                <a:lnTo>
                  <a:pt x="194017" y="112953"/>
                </a:lnTo>
                <a:lnTo>
                  <a:pt x="204609" y="112268"/>
                </a:lnTo>
                <a:lnTo>
                  <a:pt x="213931" y="112026"/>
                </a:lnTo>
                <a:lnTo>
                  <a:pt x="229743" y="114020"/>
                </a:lnTo>
                <a:lnTo>
                  <a:pt x="229146" y="114020"/>
                </a:lnTo>
                <a:lnTo>
                  <a:pt x="239750" y="120129"/>
                </a:lnTo>
                <a:lnTo>
                  <a:pt x="246202" y="131394"/>
                </a:lnTo>
                <a:lnTo>
                  <a:pt x="248348" y="148475"/>
                </a:lnTo>
                <a:lnTo>
                  <a:pt x="248348" y="2806"/>
                </a:lnTo>
                <a:lnTo>
                  <a:pt x="205155" y="0"/>
                </a:lnTo>
                <a:lnTo>
                  <a:pt x="153174" y="1308"/>
                </a:lnTo>
                <a:lnTo>
                  <a:pt x="102577" y="4889"/>
                </a:lnTo>
                <a:lnTo>
                  <a:pt x="51981" y="10248"/>
                </a:lnTo>
                <a:lnTo>
                  <a:pt x="0" y="16865"/>
                </a:lnTo>
                <a:lnTo>
                  <a:pt x="0" y="461619"/>
                </a:lnTo>
                <a:lnTo>
                  <a:pt x="53517" y="468071"/>
                </a:lnTo>
                <a:lnTo>
                  <a:pt x="108318" y="473684"/>
                </a:lnTo>
                <a:lnTo>
                  <a:pt x="163614" y="477659"/>
                </a:lnTo>
                <a:lnTo>
                  <a:pt x="218655" y="479158"/>
                </a:lnTo>
                <a:lnTo>
                  <a:pt x="281927" y="474954"/>
                </a:lnTo>
                <a:lnTo>
                  <a:pt x="334492" y="462343"/>
                </a:lnTo>
                <a:lnTo>
                  <a:pt x="375983" y="441375"/>
                </a:lnTo>
                <a:lnTo>
                  <a:pt x="406069" y="412076"/>
                </a:lnTo>
                <a:lnTo>
                  <a:pt x="424383" y="374497"/>
                </a:lnTo>
                <a:lnTo>
                  <a:pt x="425373" y="367131"/>
                </a:lnTo>
                <a:lnTo>
                  <a:pt x="430568" y="328663"/>
                </a:lnTo>
                <a:close/>
              </a:path>
              <a:path w="2076450" h="479425">
                <a:moveTo>
                  <a:pt x="842225" y="462292"/>
                </a:moveTo>
                <a:lnTo>
                  <a:pt x="839038" y="437324"/>
                </a:lnTo>
                <a:lnTo>
                  <a:pt x="838390" y="432320"/>
                </a:lnTo>
                <a:lnTo>
                  <a:pt x="835901" y="408305"/>
                </a:lnTo>
                <a:lnTo>
                  <a:pt x="834542" y="387388"/>
                </a:lnTo>
                <a:lnTo>
                  <a:pt x="834478" y="384251"/>
                </a:lnTo>
                <a:lnTo>
                  <a:pt x="834402" y="380720"/>
                </a:lnTo>
                <a:lnTo>
                  <a:pt x="834326" y="376593"/>
                </a:lnTo>
                <a:lnTo>
                  <a:pt x="834250" y="372859"/>
                </a:lnTo>
                <a:lnTo>
                  <a:pt x="834123" y="338112"/>
                </a:lnTo>
                <a:lnTo>
                  <a:pt x="834123" y="258470"/>
                </a:lnTo>
                <a:lnTo>
                  <a:pt x="830186" y="222707"/>
                </a:lnTo>
                <a:lnTo>
                  <a:pt x="814933" y="179616"/>
                </a:lnTo>
                <a:lnTo>
                  <a:pt x="757034" y="132854"/>
                </a:lnTo>
                <a:lnTo>
                  <a:pt x="713447" y="121272"/>
                </a:lnTo>
                <a:lnTo>
                  <a:pt x="660006" y="117436"/>
                </a:lnTo>
                <a:lnTo>
                  <a:pt x="615619" y="119608"/>
                </a:lnTo>
                <a:lnTo>
                  <a:pt x="569658" y="125704"/>
                </a:lnTo>
                <a:lnTo>
                  <a:pt x="525335" y="135089"/>
                </a:lnTo>
                <a:lnTo>
                  <a:pt x="485889" y="147129"/>
                </a:lnTo>
                <a:lnTo>
                  <a:pt x="510857" y="247675"/>
                </a:lnTo>
                <a:lnTo>
                  <a:pt x="533222" y="239788"/>
                </a:lnTo>
                <a:lnTo>
                  <a:pt x="563245" y="231648"/>
                </a:lnTo>
                <a:lnTo>
                  <a:pt x="596938" y="225285"/>
                </a:lnTo>
                <a:lnTo>
                  <a:pt x="630313" y="222707"/>
                </a:lnTo>
                <a:lnTo>
                  <a:pt x="653173" y="224548"/>
                </a:lnTo>
                <a:lnTo>
                  <a:pt x="667931" y="230886"/>
                </a:lnTo>
                <a:lnTo>
                  <a:pt x="675868" y="242925"/>
                </a:lnTo>
                <a:lnTo>
                  <a:pt x="678230" y="261861"/>
                </a:lnTo>
                <a:lnTo>
                  <a:pt x="678230" y="263880"/>
                </a:lnTo>
                <a:lnTo>
                  <a:pt x="674852" y="263880"/>
                </a:lnTo>
                <a:lnTo>
                  <a:pt x="673506" y="263956"/>
                </a:lnTo>
                <a:lnTo>
                  <a:pt x="673506" y="338112"/>
                </a:lnTo>
                <a:lnTo>
                  <a:pt x="673506" y="380720"/>
                </a:lnTo>
                <a:lnTo>
                  <a:pt x="673315" y="380720"/>
                </a:lnTo>
                <a:lnTo>
                  <a:pt x="665810" y="384251"/>
                </a:lnTo>
                <a:lnTo>
                  <a:pt x="657974" y="386283"/>
                </a:lnTo>
                <a:lnTo>
                  <a:pt x="650151" y="387184"/>
                </a:lnTo>
                <a:lnTo>
                  <a:pt x="642454" y="387388"/>
                </a:lnTo>
                <a:lnTo>
                  <a:pt x="632548" y="385660"/>
                </a:lnTo>
                <a:lnTo>
                  <a:pt x="623900" y="380720"/>
                </a:lnTo>
                <a:lnTo>
                  <a:pt x="617778" y="372859"/>
                </a:lnTo>
                <a:lnTo>
                  <a:pt x="615467" y="362407"/>
                </a:lnTo>
                <a:lnTo>
                  <a:pt x="618553" y="351307"/>
                </a:lnTo>
                <a:lnTo>
                  <a:pt x="628535" y="343928"/>
                </a:lnTo>
                <a:lnTo>
                  <a:pt x="646493" y="339725"/>
                </a:lnTo>
                <a:lnTo>
                  <a:pt x="673506" y="338112"/>
                </a:lnTo>
                <a:lnTo>
                  <a:pt x="673506" y="263956"/>
                </a:lnTo>
                <a:lnTo>
                  <a:pt x="614832" y="266979"/>
                </a:lnTo>
                <a:lnTo>
                  <a:pt x="563626" y="276301"/>
                </a:lnTo>
                <a:lnTo>
                  <a:pt x="522160" y="291884"/>
                </a:lnTo>
                <a:lnTo>
                  <a:pt x="472224" y="341998"/>
                </a:lnTo>
                <a:lnTo>
                  <a:pt x="465632" y="376593"/>
                </a:lnTo>
                <a:lnTo>
                  <a:pt x="472579" y="418960"/>
                </a:lnTo>
                <a:lnTo>
                  <a:pt x="493903" y="450316"/>
                </a:lnTo>
                <a:lnTo>
                  <a:pt x="530275" y="469785"/>
                </a:lnTo>
                <a:lnTo>
                  <a:pt x="582396" y="476465"/>
                </a:lnTo>
                <a:lnTo>
                  <a:pt x="614286" y="473202"/>
                </a:lnTo>
                <a:lnTo>
                  <a:pt x="642124" y="464489"/>
                </a:lnTo>
                <a:lnTo>
                  <a:pt x="665911" y="451980"/>
                </a:lnTo>
                <a:lnTo>
                  <a:pt x="685647" y="437324"/>
                </a:lnTo>
                <a:lnTo>
                  <a:pt x="688695" y="446430"/>
                </a:lnTo>
                <a:lnTo>
                  <a:pt x="691807" y="455460"/>
                </a:lnTo>
                <a:lnTo>
                  <a:pt x="695083" y="464489"/>
                </a:lnTo>
                <a:lnTo>
                  <a:pt x="698461" y="473100"/>
                </a:lnTo>
                <a:lnTo>
                  <a:pt x="842225" y="462292"/>
                </a:lnTo>
                <a:close/>
              </a:path>
              <a:path w="2076450" h="479425">
                <a:moveTo>
                  <a:pt x="1275461" y="258483"/>
                </a:moveTo>
                <a:lnTo>
                  <a:pt x="1270876" y="207010"/>
                </a:lnTo>
                <a:lnTo>
                  <a:pt x="1256855" y="167436"/>
                </a:lnTo>
                <a:lnTo>
                  <a:pt x="1199108" y="122897"/>
                </a:lnTo>
                <a:lnTo>
                  <a:pt x="1154658" y="117436"/>
                </a:lnTo>
                <a:lnTo>
                  <a:pt x="1119797" y="120561"/>
                </a:lnTo>
                <a:lnTo>
                  <a:pt x="1089279" y="129832"/>
                </a:lnTo>
                <a:lnTo>
                  <a:pt x="1063459" y="145046"/>
                </a:lnTo>
                <a:lnTo>
                  <a:pt x="1042631" y="166027"/>
                </a:lnTo>
                <a:lnTo>
                  <a:pt x="1039876" y="155257"/>
                </a:lnTo>
                <a:lnTo>
                  <a:pt x="1029804" y="120802"/>
                </a:lnTo>
                <a:lnTo>
                  <a:pt x="881341" y="131597"/>
                </a:lnTo>
                <a:lnTo>
                  <a:pt x="884885" y="175209"/>
                </a:lnTo>
                <a:lnTo>
                  <a:pt x="887412" y="212674"/>
                </a:lnTo>
                <a:lnTo>
                  <a:pt x="888923" y="243687"/>
                </a:lnTo>
                <a:lnTo>
                  <a:pt x="889431" y="267931"/>
                </a:lnTo>
                <a:lnTo>
                  <a:pt x="889431" y="465670"/>
                </a:lnTo>
                <a:lnTo>
                  <a:pt x="1056132" y="465670"/>
                </a:lnTo>
                <a:lnTo>
                  <a:pt x="1056132" y="257136"/>
                </a:lnTo>
                <a:lnTo>
                  <a:pt x="1062037" y="245897"/>
                </a:lnTo>
                <a:lnTo>
                  <a:pt x="1069454" y="237642"/>
                </a:lnTo>
                <a:lnTo>
                  <a:pt x="1078141" y="232549"/>
                </a:lnTo>
                <a:lnTo>
                  <a:pt x="1087843" y="230809"/>
                </a:lnTo>
                <a:lnTo>
                  <a:pt x="1099947" y="234835"/>
                </a:lnTo>
                <a:lnTo>
                  <a:pt x="1106157" y="245821"/>
                </a:lnTo>
                <a:lnTo>
                  <a:pt x="1108443" y="262128"/>
                </a:lnTo>
                <a:lnTo>
                  <a:pt x="1108773" y="282105"/>
                </a:lnTo>
                <a:lnTo>
                  <a:pt x="1108773" y="465670"/>
                </a:lnTo>
                <a:lnTo>
                  <a:pt x="1275461" y="465670"/>
                </a:lnTo>
                <a:lnTo>
                  <a:pt x="1275461" y="258483"/>
                </a:lnTo>
                <a:close/>
              </a:path>
              <a:path w="2076450" h="479425">
                <a:moveTo>
                  <a:pt x="1651342" y="151841"/>
                </a:moveTo>
                <a:lnTo>
                  <a:pt x="1624418" y="138493"/>
                </a:lnTo>
                <a:lnTo>
                  <a:pt x="1591868" y="127558"/>
                </a:lnTo>
                <a:lnTo>
                  <a:pt x="1554645" y="120154"/>
                </a:lnTo>
                <a:lnTo>
                  <a:pt x="1513674" y="117424"/>
                </a:lnTo>
                <a:lnTo>
                  <a:pt x="1465986" y="121335"/>
                </a:lnTo>
                <a:lnTo>
                  <a:pt x="1423035" y="132943"/>
                </a:lnTo>
                <a:lnTo>
                  <a:pt x="1385785" y="152120"/>
                </a:lnTo>
                <a:lnTo>
                  <a:pt x="1355166" y="178727"/>
                </a:lnTo>
                <a:lnTo>
                  <a:pt x="1332128" y="212610"/>
                </a:lnTo>
                <a:lnTo>
                  <a:pt x="1317612" y="253644"/>
                </a:lnTo>
                <a:lnTo>
                  <a:pt x="1312557" y="301675"/>
                </a:lnTo>
                <a:lnTo>
                  <a:pt x="1316913" y="346202"/>
                </a:lnTo>
                <a:lnTo>
                  <a:pt x="1329753" y="384721"/>
                </a:lnTo>
                <a:lnTo>
                  <a:pt x="1350695" y="416928"/>
                </a:lnTo>
                <a:lnTo>
                  <a:pt x="1379385" y="442518"/>
                </a:lnTo>
                <a:lnTo>
                  <a:pt x="1415453" y="461175"/>
                </a:lnTo>
                <a:lnTo>
                  <a:pt x="1458544" y="472592"/>
                </a:lnTo>
                <a:lnTo>
                  <a:pt x="1508264" y="476465"/>
                </a:lnTo>
                <a:lnTo>
                  <a:pt x="1542110" y="474599"/>
                </a:lnTo>
                <a:lnTo>
                  <a:pt x="1609534" y="457962"/>
                </a:lnTo>
                <a:lnTo>
                  <a:pt x="1645272" y="442048"/>
                </a:lnTo>
                <a:lnTo>
                  <a:pt x="1618957" y="334073"/>
                </a:lnTo>
                <a:lnTo>
                  <a:pt x="1600085" y="342468"/>
                </a:lnTo>
                <a:lnTo>
                  <a:pt x="1580400" y="349084"/>
                </a:lnTo>
                <a:lnTo>
                  <a:pt x="1560588" y="353428"/>
                </a:lnTo>
                <a:lnTo>
                  <a:pt x="1541348" y="354990"/>
                </a:lnTo>
                <a:lnTo>
                  <a:pt x="1510093" y="350837"/>
                </a:lnTo>
                <a:lnTo>
                  <a:pt x="1488694" y="338963"/>
                </a:lnTo>
                <a:lnTo>
                  <a:pt x="1476425" y="320255"/>
                </a:lnTo>
                <a:lnTo>
                  <a:pt x="1472501" y="295605"/>
                </a:lnTo>
                <a:lnTo>
                  <a:pt x="1476273" y="270560"/>
                </a:lnTo>
                <a:lnTo>
                  <a:pt x="1488020" y="251650"/>
                </a:lnTo>
                <a:lnTo>
                  <a:pt x="1508379" y="239699"/>
                </a:lnTo>
                <a:lnTo>
                  <a:pt x="1537970" y="235534"/>
                </a:lnTo>
                <a:lnTo>
                  <a:pt x="1558531" y="237248"/>
                </a:lnTo>
                <a:lnTo>
                  <a:pt x="1578457" y="242112"/>
                </a:lnTo>
                <a:lnTo>
                  <a:pt x="1597380" y="249770"/>
                </a:lnTo>
                <a:lnTo>
                  <a:pt x="1614906" y="259829"/>
                </a:lnTo>
                <a:lnTo>
                  <a:pt x="1651342" y="151841"/>
                </a:lnTo>
                <a:close/>
              </a:path>
              <a:path w="2076450" h="479425">
                <a:moveTo>
                  <a:pt x="2075827" y="296951"/>
                </a:moveTo>
                <a:lnTo>
                  <a:pt x="2071128" y="251942"/>
                </a:lnTo>
                <a:lnTo>
                  <a:pt x="2057425" y="212661"/>
                </a:lnTo>
                <a:lnTo>
                  <a:pt x="2035302" y="179539"/>
                </a:lnTo>
                <a:lnTo>
                  <a:pt x="2005317" y="153022"/>
                </a:lnTo>
                <a:lnTo>
                  <a:pt x="1968055" y="133540"/>
                </a:lnTo>
                <a:lnTo>
                  <a:pt x="1924113" y="121526"/>
                </a:lnTo>
                <a:lnTo>
                  <a:pt x="1907108" y="120142"/>
                </a:lnTo>
                <a:lnTo>
                  <a:pt x="1907108" y="296951"/>
                </a:lnTo>
                <a:lnTo>
                  <a:pt x="1905266" y="326999"/>
                </a:lnTo>
                <a:lnTo>
                  <a:pt x="1899437" y="347052"/>
                </a:lnTo>
                <a:lnTo>
                  <a:pt x="1889175" y="358254"/>
                </a:lnTo>
                <a:lnTo>
                  <a:pt x="1874037" y="361734"/>
                </a:lnTo>
                <a:lnTo>
                  <a:pt x="1858810" y="358254"/>
                </a:lnTo>
                <a:lnTo>
                  <a:pt x="1848307" y="347052"/>
                </a:lnTo>
                <a:lnTo>
                  <a:pt x="1842249" y="326999"/>
                </a:lnTo>
                <a:lnTo>
                  <a:pt x="1840293" y="296951"/>
                </a:lnTo>
                <a:lnTo>
                  <a:pt x="1842249" y="266890"/>
                </a:lnTo>
                <a:lnTo>
                  <a:pt x="1848307" y="246837"/>
                </a:lnTo>
                <a:lnTo>
                  <a:pt x="1858810" y="235648"/>
                </a:lnTo>
                <a:lnTo>
                  <a:pt x="1874037" y="232168"/>
                </a:lnTo>
                <a:lnTo>
                  <a:pt x="1889175" y="235648"/>
                </a:lnTo>
                <a:lnTo>
                  <a:pt x="1899437" y="246837"/>
                </a:lnTo>
                <a:lnTo>
                  <a:pt x="1905266" y="266890"/>
                </a:lnTo>
                <a:lnTo>
                  <a:pt x="1907108" y="296951"/>
                </a:lnTo>
                <a:lnTo>
                  <a:pt x="1907108" y="120142"/>
                </a:lnTo>
                <a:lnTo>
                  <a:pt x="1823935" y="121526"/>
                </a:lnTo>
                <a:lnTo>
                  <a:pt x="1779892" y="133540"/>
                </a:lnTo>
                <a:lnTo>
                  <a:pt x="1742503" y="153022"/>
                </a:lnTo>
                <a:lnTo>
                  <a:pt x="1712379" y="179539"/>
                </a:lnTo>
                <a:lnTo>
                  <a:pt x="1690116" y="212661"/>
                </a:lnTo>
                <a:lnTo>
                  <a:pt x="1676311" y="251942"/>
                </a:lnTo>
                <a:lnTo>
                  <a:pt x="1671574" y="296951"/>
                </a:lnTo>
                <a:lnTo>
                  <a:pt x="1676311" y="341960"/>
                </a:lnTo>
                <a:lnTo>
                  <a:pt x="1690116" y="381241"/>
                </a:lnTo>
                <a:lnTo>
                  <a:pt x="1712379" y="414362"/>
                </a:lnTo>
                <a:lnTo>
                  <a:pt x="1742503" y="440880"/>
                </a:lnTo>
                <a:lnTo>
                  <a:pt x="1779892" y="460362"/>
                </a:lnTo>
                <a:lnTo>
                  <a:pt x="1823935" y="472376"/>
                </a:lnTo>
                <a:lnTo>
                  <a:pt x="1874037" y="476478"/>
                </a:lnTo>
                <a:lnTo>
                  <a:pt x="1924113" y="472376"/>
                </a:lnTo>
                <a:lnTo>
                  <a:pt x="1968055" y="460362"/>
                </a:lnTo>
                <a:lnTo>
                  <a:pt x="2005317" y="440880"/>
                </a:lnTo>
                <a:lnTo>
                  <a:pt x="2035302" y="414362"/>
                </a:lnTo>
                <a:lnTo>
                  <a:pt x="2057425" y="381241"/>
                </a:lnTo>
                <a:lnTo>
                  <a:pt x="2071128" y="341960"/>
                </a:lnTo>
                <a:lnTo>
                  <a:pt x="2075827" y="29695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075637" y="3657720"/>
            <a:ext cx="824230" cy="510540"/>
          </a:xfrm>
          <a:custGeom>
            <a:avLst/>
            <a:gdLst/>
            <a:ahLst/>
            <a:cxnLst/>
            <a:rect l="l" t="t" r="r" b="b"/>
            <a:pathLst>
              <a:path w="824230" h="510539">
                <a:moveTo>
                  <a:pt x="411683" y="496036"/>
                </a:moveTo>
                <a:lnTo>
                  <a:pt x="408139" y="452437"/>
                </a:lnTo>
                <a:lnTo>
                  <a:pt x="404418" y="390753"/>
                </a:lnTo>
                <a:lnTo>
                  <a:pt x="404190" y="385953"/>
                </a:lnTo>
                <a:lnTo>
                  <a:pt x="404088" y="383959"/>
                </a:lnTo>
                <a:lnTo>
                  <a:pt x="403580" y="359714"/>
                </a:lnTo>
                <a:lnTo>
                  <a:pt x="403580" y="265226"/>
                </a:lnTo>
                <a:lnTo>
                  <a:pt x="403580" y="176822"/>
                </a:lnTo>
                <a:lnTo>
                  <a:pt x="403580" y="0"/>
                </a:lnTo>
                <a:lnTo>
                  <a:pt x="236893" y="0"/>
                </a:lnTo>
                <a:lnTo>
                  <a:pt x="236893" y="176822"/>
                </a:lnTo>
                <a:lnTo>
                  <a:pt x="236893" y="276694"/>
                </a:lnTo>
                <a:lnTo>
                  <a:pt x="236893" y="372541"/>
                </a:lnTo>
                <a:lnTo>
                  <a:pt x="229781" y="380225"/>
                </a:lnTo>
                <a:lnTo>
                  <a:pt x="221030" y="385953"/>
                </a:lnTo>
                <a:lnTo>
                  <a:pt x="211264" y="389521"/>
                </a:lnTo>
                <a:lnTo>
                  <a:pt x="201117" y="390753"/>
                </a:lnTo>
                <a:lnTo>
                  <a:pt x="185242" y="385762"/>
                </a:lnTo>
                <a:lnTo>
                  <a:pt x="175310" y="372541"/>
                </a:lnTo>
                <a:lnTo>
                  <a:pt x="170180" y="353745"/>
                </a:lnTo>
                <a:lnTo>
                  <a:pt x="168770" y="332714"/>
                </a:lnTo>
                <a:lnTo>
                  <a:pt x="168719" y="332041"/>
                </a:lnTo>
                <a:lnTo>
                  <a:pt x="171919" y="300824"/>
                </a:lnTo>
                <a:lnTo>
                  <a:pt x="180619" y="280162"/>
                </a:lnTo>
                <a:lnTo>
                  <a:pt x="193484" y="268744"/>
                </a:lnTo>
                <a:lnTo>
                  <a:pt x="209207" y="265226"/>
                </a:lnTo>
                <a:lnTo>
                  <a:pt x="215239" y="265696"/>
                </a:lnTo>
                <a:lnTo>
                  <a:pt x="222034" y="267423"/>
                </a:lnTo>
                <a:lnTo>
                  <a:pt x="229336" y="270916"/>
                </a:lnTo>
                <a:lnTo>
                  <a:pt x="236893" y="276694"/>
                </a:lnTo>
                <a:lnTo>
                  <a:pt x="236893" y="176822"/>
                </a:lnTo>
                <a:lnTo>
                  <a:pt x="218617" y="165404"/>
                </a:lnTo>
                <a:lnTo>
                  <a:pt x="199009" y="157416"/>
                </a:lnTo>
                <a:lnTo>
                  <a:pt x="177761" y="152717"/>
                </a:lnTo>
                <a:lnTo>
                  <a:pt x="154559" y="151168"/>
                </a:lnTo>
                <a:lnTo>
                  <a:pt x="119913" y="154444"/>
                </a:lnTo>
                <a:lnTo>
                  <a:pt x="52222" y="187032"/>
                </a:lnTo>
                <a:lnTo>
                  <a:pt x="25222" y="220560"/>
                </a:lnTo>
                <a:lnTo>
                  <a:pt x="6807" y="268414"/>
                </a:lnTo>
                <a:lnTo>
                  <a:pt x="76" y="332041"/>
                </a:lnTo>
                <a:lnTo>
                  <a:pt x="0" y="332714"/>
                </a:lnTo>
                <a:lnTo>
                  <a:pt x="3683" y="381952"/>
                </a:lnTo>
                <a:lnTo>
                  <a:pt x="14820" y="424929"/>
                </a:lnTo>
                <a:lnTo>
                  <a:pt x="33578" y="460438"/>
                </a:lnTo>
                <a:lnTo>
                  <a:pt x="94513" y="504278"/>
                </a:lnTo>
                <a:lnTo>
                  <a:pt x="137007" y="510209"/>
                </a:lnTo>
                <a:lnTo>
                  <a:pt x="172453" y="506260"/>
                </a:lnTo>
                <a:lnTo>
                  <a:pt x="202476" y="495363"/>
                </a:lnTo>
                <a:lnTo>
                  <a:pt x="227926" y="478891"/>
                </a:lnTo>
                <a:lnTo>
                  <a:pt x="249720" y="458241"/>
                </a:lnTo>
                <a:lnTo>
                  <a:pt x="252488" y="469633"/>
                </a:lnTo>
                <a:lnTo>
                  <a:pt x="255701" y="481520"/>
                </a:lnTo>
                <a:lnTo>
                  <a:pt x="259295" y="493928"/>
                </a:lnTo>
                <a:lnTo>
                  <a:pt x="263207" y="506831"/>
                </a:lnTo>
                <a:lnTo>
                  <a:pt x="411683" y="496036"/>
                </a:lnTo>
                <a:close/>
              </a:path>
              <a:path w="824230" h="510539">
                <a:moveTo>
                  <a:pt x="824014" y="292227"/>
                </a:moveTo>
                <a:lnTo>
                  <a:pt x="816368" y="250380"/>
                </a:lnTo>
                <a:lnTo>
                  <a:pt x="778700" y="193852"/>
                </a:lnTo>
                <a:lnTo>
                  <a:pt x="743915" y="171246"/>
                </a:lnTo>
                <a:lnTo>
                  <a:pt x="699566" y="156464"/>
                </a:lnTo>
                <a:lnTo>
                  <a:pt x="681609" y="154698"/>
                </a:lnTo>
                <a:lnTo>
                  <a:pt x="681609" y="291553"/>
                </a:lnTo>
                <a:lnTo>
                  <a:pt x="681609" y="298297"/>
                </a:lnTo>
                <a:lnTo>
                  <a:pt x="680935" y="301002"/>
                </a:lnTo>
                <a:lnTo>
                  <a:pt x="603999" y="301002"/>
                </a:lnTo>
                <a:lnTo>
                  <a:pt x="609815" y="279425"/>
                </a:lnTo>
                <a:lnTo>
                  <a:pt x="619188" y="263537"/>
                </a:lnTo>
                <a:lnTo>
                  <a:pt x="632091" y="253733"/>
                </a:lnTo>
                <a:lnTo>
                  <a:pt x="648538" y="250380"/>
                </a:lnTo>
                <a:lnTo>
                  <a:pt x="664527" y="254152"/>
                </a:lnTo>
                <a:lnTo>
                  <a:pt x="674687" y="263880"/>
                </a:lnTo>
                <a:lnTo>
                  <a:pt x="680046" y="277152"/>
                </a:lnTo>
                <a:lnTo>
                  <a:pt x="681609" y="291553"/>
                </a:lnTo>
                <a:lnTo>
                  <a:pt x="681609" y="154698"/>
                </a:lnTo>
                <a:lnTo>
                  <a:pt x="597687" y="155206"/>
                </a:lnTo>
                <a:lnTo>
                  <a:pt x="554482" y="167119"/>
                </a:lnTo>
                <a:lnTo>
                  <a:pt x="517118" y="186601"/>
                </a:lnTo>
                <a:lnTo>
                  <a:pt x="486498" y="213347"/>
                </a:lnTo>
                <a:lnTo>
                  <a:pt x="463511" y="247040"/>
                </a:lnTo>
                <a:lnTo>
                  <a:pt x="449072" y="287388"/>
                </a:lnTo>
                <a:lnTo>
                  <a:pt x="444055" y="334060"/>
                </a:lnTo>
                <a:lnTo>
                  <a:pt x="449364" y="380695"/>
                </a:lnTo>
                <a:lnTo>
                  <a:pt x="465086" y="421817"/>
                </a:lnTo>
                <a:lnTo>
                  <a:pt x="489737" y="454101"/>
                </a:lnTo>
                <a:lnTo>
                  <a:pt x="522376" y="478917"/>
                </a:lnTo>
                <a:lnTo>
                  <a:pt x="561911" y="496417"/>
                </a:lnTo>
                <a:lnTo>
                  <a:pt x="607250" y="506793"/>
                </a:lnTo>
                <a:lnTo>
                  <a:pt x="657313" y="510209"/>
                </a:lnTo>
                <a:lnTo>
                  <a:pt x="701586" y="507669"/>
                </a:lnTo>
                <a:lnTo>
                  <a:pt x="743191" y="500507"/>
                </a:lnTo>
                <a:lnTo>
                  <a:pt x="782015" y="489432"/>
                </a:lnTo>
                <a:lnTo>
                  <a:pt x="817930" y="475119"/>
                </a:lnTo>
                <a:lnTo>
                  <a:pt x="800671" y="402894"/>
                </a:lnTo>
                <a:lnTo>
                  <a:pt x="795667" y="381977"/>
                </a:lnTo>
                <a:lnTo>
                  <a:pt x="768959" y="390664"/>
                </a:lnTo>
                <a:lnTo>
                  <a:pt x="740994" y="397256"/>
                </a:lnTo>
                <a:lnTo>
                  <a:pt x="712520" y="401434"/>
                </a:lnTo>
                <a:lnTo>
                  <a:pt x="684301" y="402894"/>
                </a:lnTo>
                <a:lnTo>
                  <a:pt x="655396" y="400646"/>
                </a:lnTo>
                <a:lnTo>
                  <a:pt x="633183" y="393458"/>
                </a:lnTo>
                <a:lnTo>
                  <a:pt x="617308" y="380695"/>
                </a:lnTo>
                <a:lnTo>
                  <a:pt x="607364" y="361734"/>
                </a:lnTo>
                <a:lnTo>
                  <a:pt x="808482" y="361734"/>
                </a:lnTo>
                <a:lnTo>
                  <a:pt x="815467" y="341287"/>
                </a:lnTo>
                <a:lnTo>
                  <a:pt x="820293" y="323684"/>
                </a:lnTo>
                <a:lnTo>
                  <a:pt x="823099" y="307733"/>
                </a:lnTo>
                <a:lnTo>
                  <a:pt x="823493" y="301002"/>
                </a:lnTo>
                <a:lnTo>
                  <a:pt x="824014" y="29222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537576" y="4298005"/>
            <a:ext cx="173990" cy="452755"/>
          </a:xfrm>
          <a:custGeom>
            <a:avLst/>
            <a:gdLst/>
            <a:ahLst/>
            <a:cxnLst/>
            <a:rect l="l" t="t" r="r" b="b"/>
            <a:pathLst>
              <a:path w="173990" h="452754">
                <a:moveTo>
                  <a:pt x="173439" y="0"/>
                </a:moveTo>
                <a:lnTo>
                  <a:pt x="0" y="0"/>
                </a:lnTo>
                <a:lnTo>
                  <a:pt x="0" y="452174"/>
                </a:lnTo>
                <a:lnTo>
                  <a:pt x="173439" y="452174"/>
                </a:lnTo>
                <a:lnTo>
                  <a:pt x="17343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765677" y="4401935"/>
            <a:ext cx="394335" cy="348615"/>
          </a:xfrm>
          <a:custGeom>
            <a:avLst/>
            <a:gdLst/>
            <a:ahLst/>
            <a:cxnLst/>
            <a:rect l="l" t="t" r="r" b="b"/>
            <a:pathLst>
              <a:path w="394334" h="348614">
                <a:moveTo>
                  <a:pt x="273321" y="0"/>
                </a:moveTo>
                <a:lnTo>
                  <a:pt x="238449" y="3131"/>
                </a:lnTo>
                <a:lnTo>
                  <a:pt x="207942" y="12400"/>
                </a:lnTo>
                <a:lnTo>
                  <a:pt x="182118" y="27617"/>
                </a:lnTo>
                <a:lnTo>
                  <a:pt x="161293" y="48595"/>
                </a:lnTo>
                <a:lnTo>
                  <a:pt x="158531" y="37825"/>
                </a:lnTo>
                <a:lnTo>
                  <a:pt x="148466" y="3371"/>
                </a:lnTo>
                <a:lnTo>
                  <a:pt x="0" y="14167"/>
                </a:lnTo>
                <a:lnTo>
                  <a:pt x="3539" y="57772"/>
                </a:lnTo>
                <a:lnTo>
                  <a:pt x="6069" y="95239"/>
                </a:lnTo>
                <a:lnTo>
                  <a:pt x="7587" y="126252"/>
                </a:lnTo>
                <a:lnTo>
                  <a:pt x="8093" y="150498"/>
                </a:lnTo>
                <a:lnTo>
                  <a:pt x="8093" y="348240"/>
                </a:lnTo>
                <a:lnTo>
                  <a:pt x="174790" y="348240"/>
                </a:lnTo>
                <a:lnTo>
                  <a:pt x="174790" y="139702"/>
                </a:lnTo>
                <a:lnTo>
                  <a:pt x="180692" y="128468"/>
                </a:lnTo>
                <a:lnTo>
                  <a:pt x="188115" y="120210"/>
                </a:lnTo>
                <a:lnTo>
                  <a:pt x="196805" y="115118"/>
                </a:lnTo>
                <a:lnTo>
                  <a:pt x="206506" y="113378"/>
                </a:lnTo>
                <a:lnTo>
                  <a:pt x="218601" y="117406"/>
                </a:lnTo>
                <a:lnTo>
                  <a:pt x="224812" y="128393"/>
                </a:lnTo>
                <a:lnTo>
                  <a:pt x="227100" y="144698"/>
                </a:lnTo>
                <a:lnTo>
                  <a:pt x="227427" y="164675"/>
                </a:lnTo>
                <a:lnTo>
                  <a:pt x="227427" y="348240"/>
                </a:lnTo>
                <a:lnTo>
                  <a:pt x="394124" y="348240"/>
                </a:lnTo>
                <a:lnTo>
                  <a:pt x="394124" y="141053"/>
                </a:lnTo>
                <a:lnTo>
                  <a:pt x="389529" y="89581"/>
                </a:lnTo>
                <a:lnTo>
                  <a:pt x="375509" y="49999"/>
                </a:lnTo>
                <a:lnTo>
                  <a:pt x="351705" y="22048"/>
                </a:lnTo>
                <a:lnTo>
                  <a:pt x="317762" y="5468"/>
                </a:lnTo>
                <a:lnTo>
                  <a:pt x="27332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3211061" y="4220406"/>
            <a:ext cx="765810" cy="541020"/>
          </a:xfrm>
          <a:custGeom>
            <a:avLst/>
            <a:gdLst/>
            <a:ahLst/>
            <a:cxnLst/>
            <a:rect l="l" t="t" r="r" b="b"/>
            <a:pathLst>
              <a:path w="765809" h="541020">
                <a:moveTo>
                  <a:pt x="169392" y="192328"/>
                </a:moveTo>
                <a:lnTo>
                  <a:pt x="2692" y="192328"/>
                </a:lnTo>
                <a:lnTo>
                  <a:pt x="2692" y="529780"/>
                </a:lnTo>
                <a:lnTo>
                  <a:pt x="169392" y="529780"/>
                </a:lnTo>
                <a:lnTo>
                  <a:pt x="169392" y="192328"/>
                </a:lnTo>
                <a:close/>
              </a:path>
              <a:path w="765809" h="541020">
                <a:moveTo>
                  <a:pt x="172097" y="85026"/>
                </a:moveTo>
                <a:lnTo>
                  <a:pt x="166103" y="49822"/>
                </a:lnTo>
                <a:lnTo>
                  <a:pt x="148983" y="23025"/>
                </a:lnTo>
                <a:lnTo>
                  <a:pt x="121983" y="5969"/>
                </a:lnTo>
                <a:lnTo>
                  <a:pt x="86385" y="0"/>
                </a:lnTo>
                <a:lnTo>
                  <a:pt x="50965" y="5969"/>
                </a:lnTo>
                <a:lnTo>
                  <a:pt x="23698" y="23025"/>
                </a:lnTo>
                <a:lnTo>
                  <a:pt x="6184" y="49822"/>
                </a:lnTo>
                <a:lnTo>
                  <a:pt x="0" y="85026"/>
                </a:lnTo>
                <a:lnTo>
                  <a:pt x="6096" y="120243"/>
                </a:lnTo>
                <a:lnTo>
                  <a:pt x="23444" y="147027"/>
                </a:lnTo>
                <a:lnTo>
                  <a:pt x="50673" y="164084"/>
                </a:lnTo>
                <a:lnTo>
                  <a:pt x="86385" y="170065"/>
                </a:lnTo>
                <a:lnTo>
                  <a:pt x="121983" y="164084"/>
                </a:lnTo>
                <a:lnTo>
                  <a:pt x="148983" y="147027"/>
                </a:lnTo>
                <a:lnTo>
                  <a:pt x="166103" y="120243"/>
                </a:lnTo>
                <a:lnTo>
                  <a:pt x="172097" y="85026"/>
                </a:lnTo>
                <a:close/>
              </a:path>
              <a:path w="765809" h="541020">
                <a:moveTo>
                  <a:pt x="552030" y="215950"/>
                </a:moveTo>
                <a:lnTo>
                  <a:pt x="525106" y="202603"/>
                </a:lnTo>
                <a:lnTo>
                  <a:pt x="492556" y="191655"/>
                </a:lnTo>
                <a:lnTo>
                  <a:pt x="455320" y="184251"/>
                </a:lnTo>
                <a:lnTo>
                  <a:pt x="414362" y="181533"/>
                </a:lnTo>
                <a:lnTo>
                  <a:pt x="366661" y="185432"/>
                </a:lnTo>
                <a:lnTo>
                  <a:pt x="323723" y="197040"/>
                </a:lnTo>
                <a:lnTo>
                  <a:pt x="286473" y="216217"/>
                </a:lnTo>
                <a:lnTo>
                  <a:pt x="255854" y="242824"/>
                </a:lnTo>
                <a:lnTo>
                  <a:pt x="232803" y="276720"/>
                </a:lnTo>
                <a:lnTo>
                  <a:pt x="218287" y="317741"/>
                </a:lnTo>
                <a:lnTo>
                  <a:pt x="213245" y="365772"/>
                </a:lnTo>
                <a:lnTo>
                  <a:pt x="217601" y="410311"/>
                </a:lnTo>
                <a:lnTo>
                  <a:pt x="230441" y="448830"/>
                </a:lnTo>
                <a:lnTo>
                  <a:pt x="251383" y="481037"/>
                </a:lnTo>
                <a:lnTo>
                  <a:pt x="280073" y="506615"/>
                </a:lnTo>
                <a:lnTo>
                  <a:pt x="316141" y="525272"/>
                </a:lnTo>
                <a:lnTo>
                  <a:pt x="359232" y="536689"/>
                </a:lnTo>
                <a:lnTo>
                  <a:pt x="408952" y="540562"/>
                </a:lnTo>
                <a:lnTo>
                  <a:pt x="442798" y="538695"/>
                </a:lnTo>
                <a:lnTo>
                  <a:pt x="510222" y="522058"/>
                </a:lnTo>
                <a:lnTo>
                  <a:pt x="545960" y="506145"/>
                </a:lnTo>
                <a:lnTo>
                  <a:pt x="519645" y="398170"/>
                </a:lnTo>
                <a:lnTo>
                  <a:pt x="500773" y="406565"/>
                </a:lnTo>
                <a:lnTo>
                  <a:pt x="481088" y="413194"/>
                </a:lnTo>
                <a:lnTo>
                  <a:pt x="461276" y="417537"/>
                </a:lnTo>
                <a:lnTo>
                  <a:pt x="442036" y="419100"/>
                </a:lnTo>
                <a:lnTo>
                  <a:pt x="410768" y="414934"/>
                </a:lnTo>
                <a:lnTo>
                  <a:pt x="389382" y="403059"/>
                </a:lnTo>
                <a:lnTo>
                  <a:pt x="377113" y="384352"/>
                </a:lnTo>
                <a:lnTo>
                  <a:pt x="373189" y="359702"/>
                </a:lnTo>
                <a:lnTo>
                  <a:pt x="376961" y="334657"/>
                </a:lnTo>
                <a:lnTo>
                  <a:pt x="388708" y="315760"/>
                </a:lnTo>
                <a:lnTo>
                  <a:pt x="409067" y="303809"/>
                </a:lnTo>
                <a:lnTo>
                  <a:pt x="438645" y="299643"/>
                </a:lnTo>
                <a:lnTo>
                  <a:pt x="459219" y="301345"/>
                </a:lnTo>
                <a:lnTo>
                  <a:pt x="479145" y="306222"/>
                </a:lnTo>
                <a:lnTo>
                  <a:pt x="498068" y="313880"/>
                </a:lnTo>
                <a:lnTo>
                  <a:pt x="515594" y="323938"/>
                </a:lnTo>
                <a:lnTo>
                  <a:pt x="552030" y="215950"/>
                </a:lnTo>
                <a:close/>
              </a:path>
              <a:path w="765809" h="541020">
                <a:moveTo>
                  <a:pt x="762571" y="192328"/>
                </a:moveTo>
                <a:lnTo>
                  <a:pt x="595871" y="192328"/>
                </a:lnTo>
                <a:lnTo>
                  <a:pt x="595871" y="529780"/>
                </a:lnTo>
                <a:lnTo>
                  <a:pt x="762571" y="529780"/>
                </a:lnTo>
                <a:lnTo>
                  <a:pt x="762571" y="192328"/>
                </a:lnTo>
                <a:close/>
              </a:path>
              <a:path w="765809" h="541020">
                <a:moveTo>
                  <a:pt x="765276" y="85026"/>
                </a:moveTo>
                <a:lnTo>
                  <a:pt x="759282" y="49822"/>
                </a:lnTo>
                <a:lnTo>
                  <a:pt x="742162" y="23025"/>
                </a:lnTo>
                <a:lnTo>
                  <a:pt x="715162" y="5969"/>
                </a:lnTo>
                <a:lnTo>
                  <a:pt x="679564" y="0"/>
                </a:lnTo>
                <a:lnTo>
                  <a:pt x="644144" y="5969"/>
                </a:lnTo>
                <a:lnTo>
                  <a:pt x="616889" y="23025"/>
                </a:lnTo>
                <a:lnTo>
                  <a:pt x="599376" y="49822"/>
                </a:lnTo>
                <a:lnTo>
                  <a:pt x="593178" y="85026"/>
                </a:lnTo>
                <a:lnTo>
                  <a:pt x="599274" y="120243"/>
                </a:lnTo>
                <a:lnTo>
                  <a:pt x="616635" y="147027"/>
                </a:lnTo>
                <a:lnTo>
                  <a:pt x="643864" y="164084"/>
                </a:lnTo>
                <a:lnTo>
                  <a:pt x="679564" y="170065"/>
                </a:lnTo>
                <a:lnTo>
                  <a:pt x="715162" y="164084"/>
                </a:lnTo>
                <a:lnTo>
                  <a:pt x="742162" y="147027"/>
                </a:lnTo>
                <a:lnTo>
                  <a:pt x="759282" y="120243"/>
                </a:lnTo>
                <a:lnTo>
                  <a:pt x="765276" y="8502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020851" y="4220406"/>
            <a:ext cx="2152650" cy="541020"/>
          </a:xfrm>
          <a:custGeom>
            <a:avLst/>
            <a:gdLst/>
            <a:ahLst/>
            <a:cxnLst/>
            <a:rect l="l" t="t" r="r" b="b"/>
            <a:pathLst>
              <a:path w="2152650" h="541020">
                <a:moveTo>
                  <a:pt x="376580" y="526402"/>
                </a:moveTo>
                <a:lnTo>
                  <a:pt x="370255" y="472401"/>
                </a:lnTo>
                <a:lnTo>
                  <a:pt x="368769" y="444830"/>
                </a:lnTo>
                <a:lnTo>
                  <a:pt x="368693" y="440690"/>
                </a:lnTo>
                <a:lnTo>
                  <a:pt x="368617" y="436968"/>
                </a:lnTo>
                <a:lnTo>
                  <a:pt x="368490" y="402221"/>
                </a:lnTo>
                <a:lnTo>
                  <a:pt x="368490" y="322580"/>
                </a:lnTo>
                <a:lnTo>
                  <a:pt x="364553" y="286816"/>
                </a:lnTo>
                <a:lnTo>
                  <a:pt x="349288" y="243725"/>
                </a:lnTo>
                <a:lnTo>
                  <a:pt x="291401" y="196964"/>
                </a:lnTo>
                <a:lnTo>
                  <a:pt x="247802" y="185381"/>
                </a:lnTo>
                <a:lnTo>
                  <a:pt x="194373" y="181533"/>
                </a:lnTo>
                <a:lnTo>
                  <a:pt x="149987" y="183705"/>
                </a:lnTo>
                <a:lnTo>
                  <a:pt x="104013" y="189801"/>
                </a:lnTo>
                <a:lnTo>
                  <a:pt x="59690" y="199186"/>
                </a:lnTo>
                <a:lnTo>
                  <a:pt x="20243" y="211239"/>
                </a:lnTo>
                <a:lnTo>
                  <a:pt x="45224" y="311785"/>
                </a:lnTo>
                <a:lnTo>
                  <a:pt x="67589" y="303898"/>
                </a:lnTo>
                <a:lnTo>
                  <a:pt x="97599" y="295757"/>
                </a:lnTo>
                <a:lnTo>
                  <a:pt x="131292" y="289382"/>
                </a:lnTo>
                <a:lnTo>
                  <a:pt x="164668" y="286816"/>
                </a:lnTo>
                <a:lnTo>
                  <a:pt x="187528" y="288658"/>
                </a:lnTo>
                <a:lnTo>
                  <a:pt x="202298" y="294995"/>
                </a:lnTo>
                <a:lnTo>
                  <a:pt x="210223" y="307035"/>
                </a:lnTo>
                <a:lnTo>
                  <a:pt x="212585" y="325958"/>
                </a:lnTo>
                <a:lnTo>
                  <a:pt x="212585" y="327977"/>
                </a:lnTo>
                <a:lnTo>
                  <a:pt x="209219" y="327977"/>
                </a:lnTo>
                <a:lnTo>
                  <a:pt x="207860" y="328053"/>
                </a:lnTo>
                <a:lnTo>
                  <a:pt x="207860" y="402221"/>
                </a:lnTo>
                <a:lnTo>
                  <a:pt x="207860" y="444830"/>
                </a:lnTo>
                <a:lnTo>
                  <a:pt x="207670" y="444830"/>
                </a:lnTo>
                <a:lnTo>
                  <a:pt x="200164" y="448360"/>
                </a:lnTo>
                <a:lnTo>
                  <a:pt x="192341" y="450392"/>
                </a:lnTo>
                <a:lnTo>
                  <a:pt x="184518" y="451281"/>
                </a:lnTo>
                <a:lnTo>
                  <a:pt x="176822" y="451485"/>
                </a:lnTo>
                <a:lnTo>
                  <a:pt x="166903" y="449770"/>
                </a:lnTo>
                <a:lnTo>
                  <a:pt x="158254" y="444830"/>
                </a:lnTo>
                <a:lnTo>
                  <a:pt x="152146" y="436968"/>
                </a:lnTo>
                <a:lnTo>
                  <a:pt x="149821" y="426516"/>
                </a:lnTo>
                <a:lnTo>
                  <a:pt x="152908" y="415404"/>
                </a:lnTo>
                <a:lnTo>
                  <a:pt x="162902" y="408038"/>
                </a:lnTo>
                <a:lnTo>
                  <a:pt x="180860" y="403834"/>
                </a:lnTo>
                <a:lnTo>
                  <a:pt x="207860" y="402221"/>
                </a:lnTo>
                <a:lnTo>
                  <a:pt x="207860" y="328053"/>
                </a:lnTo>
                <a:lnTo>
                  <a:pt x="149199" y="331089"/>
                </a:lnTo>
                <a:lnTo>
                  <a:pt x="97980" y="340410"/>
                </a:lnTo>
                <a:lnTo>
                  <a:pt x="56515" y="355993"/>
                </a:lnTo>
                <a:lnTo>
                  <a:pt x="6591" y="406095"/>
                </a:lnTo>
                <a:lnTo>
                  <a:pt x="0" y="440690"/>
                </a:lnTo>
                <a:lnTo>
                  <a:pt x="6946" y="483057"/>
                </a:lnTo>
                <a:lnTo>
                  <a:pt x="28257" y="514426"/>
                </a:lnTo>
                <a:lnTo>
                  <a:pt x="64630" y="533882"/>
                </a:lnTo>
                <a:lnTo>
                  <a:pt x="116763" y="540575"/>
                </a:lnTo>
                <a:lnTo>
                  <a:pt x="148640" y="537298"/>
                </a:lnTo>
                <a:lnTo>
                  <a:pt x="176479" y="528599"/>
                </a:lnTo>
                <a:lnTo>
                  <a:pt x="200266" y="516089"/>
                </a:lnTo>
                <a:lnTo>
                  <a:pt x="220014" y="501434"/>
                </a:lnTo>
                <a:lnTo>
                  <a:pt x="223062" y="510527"/>
                </a:lnTo>
                <a:lnTo>
                  <a:pt x="226174" y="519569"/>
                </a:lnTo>
                <a:lnTo>
                  <a:pt x="229450" y="528599"/>
                </a:lnTo>
                <a:lnTo>
                  <a:pt x="232829" y="537197"/>
                </a:lnTo>
                <a:lnTo>
                  <a:pt x="376580" y="526402"/>
                </a:lnTo>
                <a:close/>
              </a:path>
              <a:path w="2152650" h="541020">
                <a:moveTo>
                  <a:pt x="745032" y="524370"/>
                </a:moveTo>
                <a:lnTo>
                  <a:pt x="726821" y="410311"/>
                </a:lnTo>
                <a:lnTo>
                  <a:pt x="715327" y="412864"/>
                </a:lnTo>
                <a:lnTo>
                  <a:pt x="705218" y="414540"/>
                </a:lnTo>
                <a:lnTo>
                  <a:pt x="695121" y="415442"/>
                </a:lnTo>
                <a:lnTo>
                  <a:pt x="683628" y="415721"/>
                </a:lnTo>
                <a:lnTo>
                  <a:pt x="661657" y="413308"/>
                </a:lnTo>
                <a:lnTo>
                  <a:pt x="645579" y="405003"/>
                </a:lnTo>
                <a:lnTo>
                  <a:pt x="635698" y="389242"/>
                </a:lnTo>
                <a:lnTo>
                  <a:pt x="632333" y="364426"/>
                </a:lnTo>
                <a:lnTo>
                  <a:pt x="632333" y="302336"/>
                </a:lnTo>
                <a:lnTo>
                  <a:pt x="726147" y="302336"/>
                </a:lnTo>
                <a:lnTo>
                  <a:pt x="726147" y="192328"/>
                </a:lnTo>
                <a:lnTo>
                  <a:pt x="632333" y="192328"/>
                </a:lnTo>
                <a:lnTo>
                  <a:pt x="632333" y="101231"/>
                </a:lnTo>
                <a:lnTo>
                  <a:pt x="482511" y="101231"/>
                </a:lnTo>
                <a:lnTo>
                  <a:pt x="471030" y="192328"/>
                </a:lnTo>
                <a:lnTo>
                  <a:pt x="404901" y="192328"/>
                </a:lnTo>
                <a:lnTo>
                  <a:pt x="404901" y="302336"/>
                </a:lnTo>
                <a:lnTo>
                  <a:pt x="465645" y="302336"/>
                </a:lnTo>
                <a:lnTo>
                  <a:pt x="465645" y="399516"/>
                </a:lnTo>
                <a:lnTo>
                  <a:pt x="473786" y="451510"/>
                </a:lnTo>
                <a:lnTo>
                  <a:pt x="496798" y="491147"/>
                </a:lnTo>
                <a:lnTo>
                  <a:pt x="532549" y="518909"/>
                </a:lnTo>
                <a:lnTo>
                  <a:pt x="578891" y="535228"/>
                </a:lnTo>
                <a:lnTo>
                  <a:pt x="633691" y="540575"/>
                </a:lnTo>
                <a:lnTo>
                  <a:pt x="660577" y="539280"/>
                </a:lnTo>
                <a:lnTo>
                  <a:pt x="688860" y="535762"/>
                </a:lnTo>
                <a:lnTo>
                  <a:pt x="717384" y="530606"/>
                </a:lnTo>
                <a:lnTo>
                  <a:pt x="745032" y="524370"/>
                </a:lnTo>
                <a:close/>
              </a:path>
              <a:path w="2152650" h="541020">
                <a:moveTo>
                  <a:pt x="955586" y="192328"/>
                </a:moveTo>
                <a:lnTo>
                  <a:pt x="788885" y="192328"/>
                </a:lnTo>
                <a:lnTo>
                  <a:pt x="788885" y="529780"/>
                </a:lnTo>
                <a:lnTo>
                  <a:pt x="955586" y="529780"/>
                </a:lnTo>
                <a:lnTo>
                  <a:pt x="955586" y="192328"/>
                </a:lnTo>
                <a:close/>
              </a:path>
              <a:path w="2152650" h="541020">
                <a:moveTo>
                  <a:pt x="958278" y="85026"/>
                </a:moveTo>
                <a:lnTo>
                  <a:pt x="952284" y="49822"/>
                </a:lnTo>
                <a:lnTo>
                  <a:pt x="935164" y="23025"/>
                </a:lnTo>
                <a:lnTo>
                  <a:pt x="908177" y="5969"/>
                </a:lnTo>
                <a:lnTo>
                  <a:pt x="872578" y="0"/>
                </a:lnTo>
                <a:lnTo>
                  <a:pt x="837158" y="5969"/>
                </a:lnTo>
                <a:lnTo>
                  <a:pt x="809891" y="23025"/>
                </a:lnTo>
                <a:lnTo>
                  <a:pt x="792378" y="49822"/>
                </a:lnTo>
                <a:lnTo>
                  <a:pt x="786193" y="85026"/>
                </a:lnTo>
                <a:lnTo>
                  <a:pt x="792289" y="120243"/>
                </a:lnTo>
                <a:lnTo>
                  <a:pt x="809637" y="147027"/>
                </a:lnTo>
                <a:lnTo>
                  <a:pt x="836866" y="164084"/>
                </a:lnTo>
                <a:lnTo>
                  <a:pt x="872578" y="170065"/>
                </a:lnTo>
                <a:lnTo>
                  <a:pt x="908177" y="164084"/>
                </a:lnTo>
                <a:lnTo>
                  <a:pt x="935164" y="147027"/>
                </a:lnTo>
                <a:lnTo>
                  <a:pt x="952284" y="120243"/>
                </a:lnTo>
                <a:lnTo>
                  <a:pt x="958278" y="85026"/>
                </a:lnTo>
                <a:close/>
              </a:path>
              <a:path w="2152650" h="541020">
                <a:moveTo>
                  <a:pt x="1385468" y="192328"/>
                </a:moveTo>
                <a:lnTo>
                  <a:pt x="1228217" y="192328"/>
                </a:lnTo>
                <a:lnTo>
                  <a:pt x="1227086" y="238861"/>
                </a:lnTo>
                <a:lnTo>
                  <a:pt x="1223746" y="280657"/>
                </a:lnTo>
                <a:lnTo>
                  <a:pt x="1218247" y="318274"/>
                </a:lnTo>
                <a:lnTo>
                  <a:pt x="1210665" y="352285"/>
                </a:lnTo>
                <a:lnTo>
                  <a:pt x="1196492" y="407619"/>
                </a:lnTo>
                <a:lnTo>
                  <a:pt x="1185024" y="407619"/>
                </a:lnTo>
                <a:lnTo>
                  <a:pt x="1170851" y="352285"/>
                </a:lnTo>
                <a:lnTo>
                  <a:pt x="1157782" y="280657"/>
                </a:lnTo>
                <a:lnTo>
                  <a:pt x="1154430" y="238861"/>
                </a:lnTo>
                <a:lnTo>
                  <a:pt x="1153299" y="192328"/>
                </a:lnTo>
                <a:lnTo>
                  <a:pt x="996048" y="192328"/>
                </a:lnTo>
                <a:lnTo>
                  <a:pt x="997026" y="236156"/>
                </a:lnTo>
                <a:lnTo>
                  <a:pt x="1000912" y="277609"/>
                </a:lnTo>
                <a:lnTo>
                  <a:pt x="1009180" y="320179"/>
                </a:lnTo>
                <a:lnTo>
                  <a:pt x="1023264" y="367309"/>
                </a:lnTo>
                <a:lnTo>
                  <a:pt x="1044651" y="422465"/>
                </a:lnTo>
                <a:lnTo>
                  <a:pt x="1089863" y="529767"/>
                </a:lnTo>
                <a:lnTo>
                  <a:pt x="1291653" y="529767"/>
                </a:lnTo>
                <a:lnTo>
                  <a:pt x="1336865" y="422465"/>
                </a:lnTo>
                <a:lnTo>
                  <a:pt x="1358252" y="367309"/>
                </a:lnTo>
                <a:lnTo>
                  <a:pt x="1372349" y="320179"/>
                </a:lnTo>
                <a:lnTo>
                  <a:pt x="1380604" y="277609"/>
                </a:lnTo>
                <a:lnTo>
                  <a:pt x="1384490" y="236156"/>
                </a:lnTo>
                <a:lnTo>
                  <a:pt x="1385468" y="192328"/>
                </a:lnTo>
                <a:close/>
              </a:path>
              <a:path w="2152650" h="541020">
                <a:moveTo>
                  <a:pt x="1785645" y="526402"/>
                </a:moveTo>
                <a:lnTo>
                  <a:pt x="1779320" y="472401"/>
                </a:lnTo>
                <a:lnTo>
                  <a:pt x="1777834" y="444830"/>
                </a:lnTo>
                <a:lnTo>
                  <a:pt x="1777746" y="440690"/>
                </a:lnTo>
                <a:lnTo>
                  <a:pt x="1777682" y="436968"/>
                </a:lnTo>
                <a:lnTo>
                  <a:pt x="1777555" y="402221"/>
                </a:lnTo>
                <a:lnTo>
                  <a:pt x="1777555" y="322580"/>
                </a:lnTo>
                <a:lnTo>
                  <a:pt x="1773605" y="286816"/>
                </a:lnTo>
                <a:lnTo>
                  <a:pt x="1758353" y="243725"/>
                </a:lnTo>
                <a:lnTo>
                  <a:pt x="1700466" y="196964"/>
                </a:lnTo>
                <a:lnTo>
                  <a:pt x="1656867" y="185381"/>
                </a:lnTo>
                <a:lnTo>
                  <a:pt x="1603425" y="181533"/>
                </a:lnTo>
                <a:lnTo>
                  <a:pt x="1559052" y="183705"/>
                </a:lnTo>
                <a:lnTo>
                  <a:pt x="1513078" y="189801"/>
                </a:lnTo>
                <a:lnTo>
                  <a:pt x="1468755" y="199186"/>
                </a:lnTo>
                <a:lnTo>
                  <a:pt x="1429308" y="211239"/>
                </a:lnTo>
                <a:lnTo>
                  <a:pt x="1454277" y="311785"/>
                </a:lnTo>
                <a:lnTo>
                  <a:pt x="1476641" y="303898"/>
                </a:lnTo>
                <a:lnTo>
                  <a:pt x="1506664" y="295757"/>
                </a:lnTo>
                <a:lnTo>
                  <a:pt x="1540357" y="289382"/>
                </a:lnTo>
                <a:lnTo>
                  <a:pt x="1573733" y="286816"/>
                </a:lnTo>
                <a:lnTo>
                  <a:pt x="1596593" y="288658"/>
                </a:lnTo>
                <a:lnTo>
                  <a:pt x="1611363" y="294995"/>
                </a:lnTo>
                <a:lnTo>
                  <a:pt x="1619288" y="307035"/>
                </a:lnTo>
                <a:lnTo>
                  <a:pt x="1621650" y="325958"/>
                </a:lnTo>
                <a:lnTo>
                  <a:pt x="1621650" y="327977"/>
                </a:lnTo>
                <a:lnTo>
                  <a:pt x="1618272" y="327977"/>
                </a:lnTo>
                <a:lnTo>
                  <a:pt x="1616925" y="328053"/>
                </a:lnTo>
                <a:lnTo>
                  <a:pt x="1616925" y="402221"/>
                </a:lnTo>
                <a:lnTo>
                  <a:pt x="1616925" y="444830"/>
                </a:lnTo>
                <a:lnTo>
                  <a:pt x="1616735" y="444830"/>
                </a:lnTo>
                <a:lnTo>
                  <a:pt x="1609229" y="448360"/>
                </a:lnTo>
                <a:lnTo>
                  <a:pt x="1601406" y="450392"/>
                </a:lnTo>
                <a:lnTo>
                  <a:pt x="1593583" y="451281"/>
                </a:lnTo>
                <a:lnTo>
                  <a:pt x="1585887" y="451485"/>
                </a:lnTo>
                <a:lnTo>
                  <a:pt x="1575968" y="449770"/>
                </a:lnTo>
                <a:lnTo>
                  <a:pt x="1567319" y="444830"/>
                </a:lnTo>
                <a:lnTo>
                  <a:pt x="1561211" y="436968"/>
                </a:lnTo>
                <a:lnTo>
                  <a:pt x="1558886" y="426516"/>
                </a:lnTo>
                <a:lnTo>
                  <a:pt x="1561973" y="415404"/>
                </a:lnTo>
                <a:lnTo>
                  <a:pt x="1571967" y="408038"/>
                </a:lnTo>
                <a:lnTo>
                  <a:pt x="1589925" y="403834"/>
                </a:lnTo>
                <a:lnTo>
                  <a:pt x="1616925" y="402221"/>
                </a:lnTo>
                <a:lnTo>
                  <a:pt x="1616925" y="328053"/>
                </a:lnTo>
                <a:lnTo>
                  <a:pt x="1558251" y="331089"/>
                </a:lnTo>
                <a:lnTo>
                  <a:pt x="1507045" y="340410"/>
                </a:lnTo>
                <a:lnTo>
                  <a:pt x="1465580" y="355993"/>
                </a:lnTo>
                <a:lnTo>
                  <a:pt x="1415656" y="406095"/>
                </a:lnTo>
                <a:lnTo>
                  <a:pt x="1409065" y="440690"/>
                </a:lnTo>
                <a:lnTo>
                  <a:pt x="1416011" y="483057"/>
                </a:lnTo>
                <a:lnTo>
                  <a:pt x="1437322" y="514426"/>
                </a:lnTo>
                <a:lnTo>
                  <a:pt x="1473695" y="533882"/>
                </a:lnTo>
                <a:lnTo>
                  <a:pt x="1525816" y="540575"/>
                </a:lnTo>
                <a:lnTo>
                  <a:pt x="1557705" y="537298"/>
                </a:lnTo>
                <a:lnTo>
                  <a:pt x="1585544" y="528599"/>
                </a:lnTo>
                <a:lnTo>
                  <a:pt x="1609331" y="516089"/>
                </a:lnTo>
                <a:lnTo>
                  <a:pt x="1629079" y="501434"/>
                </a:lnTo>
                <a:lnTo>
                  <a:pt x="1632127" y="510527"/>
                </a:lnTo>
                <a:lnTo>
                  <a:pt x="1635226" y="519569"/>
                </a:lnTo>
                <a:lnTo>
                  <a:pt x="1638515" y="528599"/>
                </a:lnTo>
                <a:lnTo>
                  <a:pt x="1641894" y="537197"/>
                </a:lnTo>
                <a:lnTo>
                  <a:pt x="1785645" y="526402"/>
                </a:lnTo>
                <a:close/>
              </a:path>
              <a:path w="2152650" h="541020">
                <a:moveTo>
                  <a:pt x="2152078" y="223380"/>
                </a:moveTo>
                <a:lnTo>
                  <a:pt x="2117560" y="205168"/>
                </a:lnTo>
                <a:lnTo>
                  <a:pt x="2079942" y="192087"/>
                </a:lnTo>
                <a:lnTo>
                  <a:pt x="2039429" y="184188"/>
                </a:lnTo>
                <a:lnTo>
                  <a:pt x="1996173" y="181533"/>
                </a:lnTo>
                <a:lnTo>
                  <a:pt x="1946706" y="186105"/>
                </a:lnTo>
                <a:lnTo>
                  <a:pt x="1901355" y="200266"/>
                </a:lnTo>
                <a:lnTo>
                  <a:pt x="1864055" y="224688"/>
                </a:lnTo>
                <a:lnTo>
                  <a:pt x="1838782" y="260057"/>
                </a:lnTo>
                <a:lnTo>
                  <a:pt x="1829485" y="307060"/>
                </a:lnTo>
                <a:lnTo>
                  <a:pt x="1840191" y="353402"/>
                </a:lnTo>
                <a:lnTo>
                  <a:pt x="1867103" y="383235"/>
                </a:lnTo>
                <a:lnTo>
                  <a:pt x="1902371" y="401307"/>
                </a:lnTo>
                <a:lnTo>
                  <a:pt x="1938134" y="412343"/>
                </a:lnTo>
                <a:lnTo>
                  <a:pt x="1955215" y="417131"/>
                </a:lnTo>
                <a:lnTo>
                  <a:pt x="1968423" y="421792"/>
                </a:lnTo>
                <a:lnTo>
                  <a:pt x="1976958" y="426961"/>
                </a:lnTo>
                <a:lnTo>
                  <a:pt x="1979980" y="433273"/>
                </a:lnTo>
                <a:lnTo>
                  <a:pt x="1978787" y="439470"/>
                </a:lnTo>
                <a:lnTo>
                  <a:pt x="1975002" y="443890"/>
                </a:lnTo>
                <a:lnTo>
                  <a:pt x="1968309" y="446557"/>
                </a:lnTo>
                <a:lnTo>
                  <a:pt x="1958390" y="447433"/>
                </a:lnTo>
                <a:lnTo>
                  <a:pt x="1934718" y="444703"/>
                </a:lnTo>
                <a:lnTo>
                  <a:pt x="1907768" y="437235"/>
                </a:lnTo>
                <a:lnTo>
                  <a:pt x="1881327" y="426085"/>
                </a:lnTo>
                <a:lnTo>
                  <a:pt x="1859178" y="412343"/>
                </a:lnTo>
                <a:lnTo>
                  <a:pt x="1811261" y="491985"/>
                </a:lnTo>
                <a:lnTo>
                  <a:pt x="1846097" y="512102"/>
                </a:lnTo>
                <a:lnTo>
                  <a:pt x="1888032" y="527418"/>
                </a:lnTo>
                <a:lnTo>
                  <a:pt x="1934260" y="537159"/>
                </a:lnTo>
                <a:lnTo>
                  <a:pt x="1982012" y="540575"/>
                </a:lnTo>
                <a:lnTo>
                  <a:pt x="2033955" y="535889"/>
                </a:lnTo>
                <a:lnTo>
                  <a:pt x="2079929" y="521500"/>
                </a:lnTo>
                <a:lnTo>
                  <a:pt x="2116747" y="496989"/>
                </a:lnTo>
                <a:lnTo>
                  <a:pt x="2141194" y="461873"/>
                </a:lnTo>
                <a:lnTo>
                  <a:pt x="2150046" y="415721"/>
                </a:lnTo>
                <a:lnTo>
                  <a:pt x="2138845" y="370992"/>
                </a:lnTo>
                <a:lnTo>
                  <a:pt x="2110575" y="339369"/>
                </a:lnTo>
                <a:lnTo>
                  <a:pt x="2073186" y="318249"/>
                </a:lnTo>
                <a:lnTo>
                  <a:pt x="2034654" y="305028"/>
                </a:lnTo>
                <a:lnTo>
                  <a:pt x="2015871" y="299567"/>
                </a:lnTo>
                <a:lnTo>
                  <a:pt x="2002840" y="294741"/>
                </a:lnTo>
                <a:lnTo>
                  <a:pt x="1995258" y="289661"/>
                </a:lnTo>
                <a:lnTo>
                  <a:pt x="1992807" y="283438"/>
                </a:lnTo>
                <a:lnTo>
                  <a:pt x="1992807" y="274002"/>
                </a:lnTo>
                <a:lnTo>
                  <a:pt x="1999551" y="269951"/>
                </a:lnTo>
                <a:lnTo>
                  <a:pt x="2010359" y="269951"/>
                </a:lnTo>
                <a:lnTo>
                  <a:pt x="2035530" y="272745"/>
                </a:lnTo>
                <a:lnTo>
                  <a:pt x="2062492" y="280657"/>
                </a:lnTo>
                <a:lnTo>
                  <a:pt x="2089696" y="293001"/>
                </a:lnTo>
                <a:lnTo>
                  <a:pt x="2115629" y="309079"/>
                </a:lnTo>
                <a:lnTo>
                  <a:pt x="2152078" y="22338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1" name="object 11"/>
          <p:cNvGrpSpPr/>
          <p:nvPr/>
        </p:nvGrpSpPr>
        <p:grpSpPr>
          <a:xfrm>
            <a:off x="12557931" y="4982443"/>
            <a:ext cx="678180" cy="307975"/>
            <a:chOff x="12557931" y="4982443"/>
            <a:chExt cx="678180" cy="307975"/>
          </a:xfrm>
        </p:grpSpPr>
        <p:sp>
          <p:nvSpPr>
            <p:cNvPr id="12" name="object 12"/>
            <p:cNvSpPr/>
            <p:nvPr/>
          </p:nvSpPr>
          <p:spPr>
            <a:xfrm>
              <a:off x="12557931" y="4982443"/>
              <a:ext cx="154305" cy="307975"/>
            </a:xfrm>
            <a:custGeom>
              <a:avLst/>
              <a:gdLst/>
              <a:ahLst/>
              <a:cxnLst/>
              <a:rect l="l" t="t" r="r" b="b"/>
              <a:pathLst>
                <a:path w="154304" h="307975">
                  <a:moveTo>
                    <a:pt x="26836" y="5193"/>
                  </a:moveTo>
                  <a:lnTo>
                    <a:pt x="0" y="5193"/>
                  </a:lnTo>
                  <a:lnTo>
                    <a:pt x="0" y="307676"/>
                  </a:lnTo>
                  <a:lnTo>
                    <a:pt x="35485" y="307676"/>
                  </a:lnTo>
                  <a:lnTo>
                    <a:pt x="35485" y="212904"/>
                  </a:lnTo>
                  <a:lnTo>
                    <a:pt x="132038" y="212904"/>
                  </a:lnTo>
                  <a:lnTo>
                    <a:pt x="134311" y="209827"/>
                  </a:lnTo>
                  <a:lnTo>
                    <a:pt x="136154" y="206423"/>
                  </a:lnTo>
                  <a:lnTo>
                    <a:pt x="76165" y="206423"/>
                  </a:lnTo>
                  <a:lnTo>
                    <a:pt x="67351" y="205272"/>
                  </a:lnTo>
                  <a:lnTo>
                    <a:pt x="66838" y="205272"/>
                  </a:lnTo>
                  <a:lnTo>
                    <a:pt x="58364" y="201445"/>
                  </a:lnTo>
                  <a:lnTo>
                    <a:pt x="38028" y="161739"/>
                  </a:lnTo>
                  <a:lnTo>
                    <a:pt x="35485" y="127231"/>
                  </a:lnTo>
                  <a:lnTo>
                    <a:pt x="35485" y="110781"/>
                  </a:lnTo>
                  <a:lnTo>
                    <a:pt x="41206" y="62669"/>
                  </a:lnTo>
                  <a:lnTo>
                    <a:pt x="66629" y="32836"/>
                  </a:lnTo>
                  <a:lnTo>
                    <a:pt x="76165" y="31590"/>
                  </a:lnTo>
                  <a:lnTo>
                    <a:pt x="31590" y="31590"/>
                  </a:lnTo>
                  <a:lnTo>
                    <a:pt x="26836" y="5193"/>
                  </a:lnTo>
                  <a:close/>
                </a:path>
                <a:path w="154304" h="307975">
                  <a:moveTo>
                    <a:pt x="132038" y="212904"/>
                  </a:moveTo>
                  <a:lnTo>
                    <a:pt x="37653" y="212904"/>
                  </a:lnTo>
                  <a:lnTo>
                    <a:pt x="41112" y="218436"/>
                  </a:lnTo>
                  <a:lnTo>
                    <a:pt x="78107" y="237593"/>
                  </a:lnTo>
                  <a:lnTo>
                    <a:pt x="86112" y="238013"/>
                  </a:lnTo>
                  <a:lnTo>
                    <a:pt x="95406" y="237242"/>
                  </a:lnTo>
                  <a:lnTo>
                    <a:pt x="132038" y="212904"/>
                  </a:lnTo>
                  <a:close/>
                </a:path>
                <a:path w="154304" h="307975">
                  <a:moveTo>
                    <a:pt x="83515" y="0"/>
                  </a:moveTo>
                  <a:lnTo>
                    <a:pt x="43166" y="17911"/>
                  </a:lnTo>
                  <a:lnTo>
                    <a:pt x="33758" y="31590"/>
                  </a:lnTo>
                  <a:lnTo>
                    <a:pt x="76165" y="31590"/>
                  </a:lnTo>
                  <a:lnTo>
                    <a:pt x="86492" y="32836"/>
                  </a:lnTo>
                  <a:lnTo>
                    <a:pt x="85928" y="32836"/>
                  </a:lnTo>
                  <a:lnTo>
                    <a:pt x="93961" y="36191"/>
                  </a:lnTo>
                  <a:lnTo>
                    <a:pt x="100954" y="41940"/>
                  </a:lnTo>
                  <a:lnTo>
                    <a:pt x="106677" y="49988"/>
                  </a:lnTo>
                  <a:lnTo>
                    <a:pt x="111124" y="60679"/>
                  </a:lnTo>
                  <a:lnTo>
                    <a:pt x="114301" y="74377"/>
                  </a:lnTo>
                  <a:lnTo>
                    <a:pt x="116109" y="90213"/>
                  </a:lnTo>
                  <a:lnTo>
                    <a:pt x="116208" y="91078"/>
                  </a:lnTo>
                  <a:lnTo>
                    <a:pt x="116844" y="110781"/>
                  </a:lnTo>
                  <a:lnTo>
                    <a:pt x="116844" y="127231"/>
                  </a:lnTo>
                  <a:lnTo>
                    <a:pt x="116248" y="145702"/>
                  </a:lnTo>
                  <a:lnTo>
                    <a:pt x="116208" y="146933"/>
                  </a:lnTo>
                  <a:lnTo>
                    <a:pt x="106677" y="188025"/>
                  </a:lnTo>
                  <a:lnTo>
                    <a:pt x="76165" y="206423"/>
                  </a:lnTo>
                  <a:lnTo>
                    <a:pt x="136154" y="206423"/>
                  </a:lnTo>
                  <a:lnTo>
                    <a:pt x="151787" y="156876"/>
                  </a:lnTo>
                  <a:lnTo>
                    <a:pt x="154058" y="119430"/>
                  </a:lnTo>
                  <a:lnTo>
                    <a:pt x="152953" y="92311"/>
                  </a:lnTo>
                  <a:lnTo>
                    <a:pt x="143350" y="44669"/>
                  </a:lnTo>
                  <a:lnTo>
                    <a:pt x="112622" y="7084"/>
                  </a:lnTo>
                  <a:lnTo>
                    <a:pt x="98908" y="1771"/>
                  </a:lnTo>
                  <a:lnTo>
                    <a:pt x="835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744029" y="4982443"/>
              <a:ext cx="176532" cy="238013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952586" y="4982443"/>
              <a:ext cx="283437" cy="238013"/>
            </a:xfrm>
            <a:prstGeom prst="rect">
              <a:avLst/>
            </a:prstGeom>
          </p:spPr>
        </p:pic>
      </p:grpSp>
      <p:grpSp>
        <p:nvGrpSpPr>
          <p:cNvPr id="15" name="object 15"/>
          <p:cNvGrpSpPr/>
          <p:nvPr/>
        </p:nvGrpSpPr>
        <p:grpSpPr>
          <a:xfrm>
            <a:off x="13362378" y="4902395"/>
            <a:ext cx="414655" cy="318135"/>
            <a:chOff x="13362378" y="4902395"/>
            <a:chExt cx="414655" cy="318135"/>
          </a:xfrm>
        </p:grpSpPr>
        <p:sp>
          <p:nvSpPr>
            <p:cNvPr id="16" name="object 16"/>
            <p:cNvSpPr/>
            <p:nvPr/>
          </p:nvSpPr>
          <p:spPr>
            <a:xfrm>
              <a:off x="13362378" y="4902395"/>
              <a:ext cx="35560" cy="313055"/>
            </a:xfrm>
            <a:custGeom>
              <a:avLst/>
              <a:gdLst/>
              <a:ahLst/>
              <a:cxnLst/>
              <a:rect l="l" t="t" r="r" b="b"/>
              <a:pathLst>
                <a:path w="35559" h="313054">
                  <a:moveTo>
                    <a:pt x="35485" y="0"/>
                  </a:moveTo>
                  <a:lnTo>
                    <a:pt x="0" y="0"/>
                  </a:lnTo>
                  <a:lnTo>
                    <a:pt x="0" y="312870"/>
                  </a:lnTo>
                  <a:lnTo>
                    <a:pt x="35485" y="312870"/>
                  </a:lnTo>
                  <a:lnTo>
                    <a:pt x="3548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434233" y="4982444"/>
              <a:ext cx="176532" cy="238013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631109" y="4982450"/>
              <a:ext cx="145828" cy="238003"/>
            </a:xfrm>
            <a:prstGeom prst="rect">
              <a:avLst/>
            </a:prstGeom>
          </p:spPr>
        </p:pic>
      </p:grpSp>
      <p:grpSp>
        <p:nvGrpSpPr>
          <p:cNvPr id="19" name="object 19"/>
          <p:cNvGrpSpPr/>
          <p:nvPr/>
        </p:nvGrpSpPr>
        <p:grpSpPr>
          <a:xfrm>
            <a:off x="13911085" y="4913206"/>
            <a:ext cx="705485" cy="307340"/>
            <a:chOff x="13911085" y="4913206"/>
            <a:chExt cx="705485" cy="307340"/>
          </a:xfrm>
        </p:grpSpPr>
        <p:sp>
          <p:nvSpPr>
            <p:cNvPr id="20" name="object 20"/>
            <p:cNvSpPr/>
            <p:nvPr/>
          </p:nvSpPr>
          <p:spPr>
            <a:xfrm>
              <a:off x="13911085" y="4913206"/>
              <a:ext cx="220345" cy="307340"/>
            </a:xfrm>
            <a:custGeom>
              <a:avLst/>
              <a:gdLst/>
              <a:ahLst/>
              <a:cxnLst/>
              <a:rect l="l" t="t" r="r" b="b"/>
              <a:pathLst>
                <a:path w="220344" h="307339">
                  <a:moveTo>
                    <a:pt x="116834" y="0"/>
                  </a:moveTo>
                  <a:lnTo>
                    <a:pt x="66251" y="9523"/>
                  </a:lnTo>
                  <a:lnTo>
                    <a:pt x="29632" y="38082"/>
                  </a:lnTo>
                  <a:lnTo>
                    <a:pt x="7406" y="86006"/>
                  </a:lnTo>
                  <a:lnTo>
                    <a:pt x="0" y="153618"/>
                  </a:lnTo>
                  <a:lnTo>
                    <a:pt x="1851" y="189715"/>
                  </a:lnTo>
                  <a:lnTo>
                    <a:pt x="16666" y="247382"/>
                  </a:lnTo>
                  <a:lnTo>
                    <a:pt x="46196" y="285703"/>
                  </a:lnTo>
                  <a:lnTo>
                    <a:pt x="89797" y="304852"/>
                  </a:lnTo>
                  <a:lnTo>
                    <a:pt x="116834" y="307247"/>
                  </a:lnTo>
                  <a:lnTo>
                    <a:pt x="131544" y="306503"/>
                  </a:lnTo>
                  <a:lnTo>
                    <a:pt x="170497" y="295341"/>
                  </a:lnTo>
                  <a:lnTo>
                    <a:pt x="199823" y="270199"/>
                  </a:lnTo>
                  <a:lnTo>
                    <a:pt x="216956" y="230384"/>
                  </a:lnTo>
                  <a:lnTo>
                    <a:pt x="220255" y="195596"/>
                  </a:lnTo>
                  <a:lnTo>
                    <a:pt x="182612" y="195596"/>
                  </a:lnTo>
                  <a:lnTo>
                    <a:pt x="181489" y="213640"/>
                  </a:lnTo>
                  <a:lnTo>
                    <a:pt x="178121" y="229248"/>
                  </a:lnTo>
                  <a:lnTo>
                    <a:pt x="154928" y="261487"/>
                  </a:lnTo>
                  <a:lnTo>
                    <a:pt x="116834" y="272190"/>
                  </a:lnTo>
                  <a:lnTo>
                    <a:pt x="98603" y="270515"/>
                  </a:lnTo>
                  <a:lnTo>
                    <a:pt x="58846" y="245364"/>
                  </a:lnTo>
                  <a:lnTo>
                    <a:pt x="40998" y="189782"/>
                  </a:lnTo>
                  <a:lnTo>
                    <a:pt x="39810" y="164434"/>
                  </a:lnTo>
                  <a:lnTo>
                    <a:pt x="39810" y="142801"/>
                  </a:lnTo>
                  <a:lnTo>
                    <a:pt x="44565" y="95529"/>
                  </a:lnTo>
                  <a:lnTo>
                    <a:pt x="69609" y="50146"/>
                  </a:lnTo>
                  <a:lnTo>
                    <a:pt x="116834" y="35056"/>
                  </a:lnTo>
                  <a:lnTo>
                    <a:pt x="130800" y="36260"/>
                  </a:lnTo>
                  <a:lnTo>
                    <a:pt x="171454" y="65171"/>
                  </a:lnTo>
                  <a:lnTo>
                    <a:pt x="181313" y="112509"/>
                  </a:lnTo>
                  <a:lnTo>
                    <a:pt x="220255" y="112509"/>
                  </a:lnTo>
                  <a:lnTo>
                    <a:pt x="212833" y="62819"/>
                  </a:lnTo>
                  <a:lnTo>
                    <a:pt x="191316" y="27804"/>
                  </a:lnTo>
                  <a:lnTo>
                    <a:pt x="158378" y="6939"/>
                  </a:lnTo>
                  <a:lnTo>
                    <a:pt x="131544" y="771"/>
                  </a:lnTo>
                  <a:lnTo>
                    <a:pt x="1168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166390" y="4982443"/>
              <a:ext cx="162717" cy="238013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372374" y="4982449"/>
              <a:ext cx="243636" cy="232809"/>
            </a:xfrm>
            <a:prstGeom prst="rect">
              <a:avLst/>
            </a:prstGeom>
          </p:spPr>
        </p:pic>
      </p:grpSp>
      <p:pic>
        <p:nvPicPr>
          <p:cNvPr id="23" name="object 2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4667931" y="4987644"/>
            <a:ext cx="145398" cy="232809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4865261" y="4982449"/>
            <a:ext cx="145398" cy="232809"/>
          </a:xfrm>
          <a:prstGeom prst="rect">
            <a:avLst/>
          </a:prstGeom>
        </p:spPr>
      </p:pic>
      <p:sp>
        <p:nvSpPr>
          <p:cNvPr id="25" name="object 25"/>
          <p:cNvSpPr/>
          <p:nvPr/>
        </p:nvSpPr>
        <p:spPr>
          <a:xfrm>
            <a:off x="15067331" y="4902396"/>
            <a:ext cx="36830" cy="313055"/>
          </a:xfrm>
          <a:custGeom>
            <a:avLst/>
            <a:gdLst/>
            <a:ahLst/>
            <a:cxnLst/>
            <a:rect l="l" t="t" r="r" b="b"/>
            <a:pathLst>
              <a:path w="36830" h="313054">
                <a:moveTo>
                  <a:pt x="36360" y="85242"/>
                </a:moveTo>
                <a:lnTo>
                  <a:pt x="876" y="85242"/>
                </a:lnTo>
                <a:lnTo>
                  <a:pt x="876" y="312864"/>
                </a:lnTo>
                <a:lnTo>
                  <a:pt x="36360" y="312864"/>
                </a:lnTo>
                <a:lnTo>
                  <a:pt x="36360" y="85242"/>
                </a:lnTo>
                <a:close/>
              </a:path>
              <a:path w="36830" h="313054">
                <a:moveTo>
                  <a:pt x="36791" y="0"/>
                </a:moveTo>
                <a:lnTo>
                  <a:pt x="0" y="0"/>
                </a:lnTo>
                <a:lnTo>
                  <a:pt x="0" y="41109"/>
                </a:lnTo>
                <a:lnTo>
                  <a:pt x="36791" y="41109"/>
                </a:lnTo>
                <a:lnTo>
                  <a:pt x="3679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6" name="object 26"/>
          <p:cNvGrpSpPr/>
          <p:nvPr/>
        </p:nvGrpSpPr>
        <p:grpSpPr>
          <a:xfrm>
            <a:off x="15152594" y="4902394"/>
            <a:ext cx="932180" cy="318135"/>
            <a:chOff x="15152594" y="4902394"/>
            <a:chExt cx="932180" cy="318135"/>
          </a:xfrm>
        </p:grpSpPr>
        <p:sp>
          <p:nvSpPr>
            <p:cNvPr id="27" name="object 27"/>
            <p:cNvSpPr/>
            <p:nvPr/>
          </p:nvSpPr>
          <p:spPr>
            <a:xfrm>
              <a:off x="15152594" y="4902394"/>
              <a:ext cx="154305" cy="318135"/>
            </a:xfrm>
            <a:custGeom>
              <a:avLst/>
              <a:gdLst/>
              <a:ahLst/>
              <a:cxnLst/>
              <a:rect l="l" t="t" r="r" b="b"/>
              <a:pathLst>
                <a:path w="154305" h="318135">
                  <a:moveTo>
                    <a:pt x="67945" y="80049"/>
                  </a:moveTo>
                  <a:lnTo>
                    <a:pt x="26374" y="99416"/>
                  </a:lnTo>
                  <a:lnTo>
                    <a:pt x="5110" y="144956"/>
                  </a:lnTo>
                  <a:lnTo>
                    <a:pt x="0" y="198622"/>
                  </a:lnTo>
                  <a:lnTo>
                    <a:pt x="1104" y="225752"/>
                  </a:lnTo>
                  <a:lnTo>
                    <a:pt x="1189" y="227845"/>
                  </a:lnTo>
                  <a:lnTo>
                    <a:pt x="10707" y="273394"/>
                  </a:lnTo>
                  <a:lnTo>
                    <a:pt x="41435" y="310974"/>
                  </a:lnTo>
                  <a:lnTo>
                    <a:pt x="70542" y="318063"/>
                  </a:lnTo>
                  <a:lnTo>
                    <a:pt x="78163" y="317562"/>
                  </a:lnTo>
                  <a:lnTo>
                    <a:pt x="115889" y="293784"/>
                  </a:lnTo>
                  <a:lnTo>
                    <a:pt x="120300" y="286472"/>
                  </a:lnTo>
                  <a:lnTo>
                    <a:pt x="77892" y="286472"/>
                  </a:lnTo>
                  <a:lnTo>
                    <a:pt x="68357" y="285322"/>
                  </a:lnTo>
                  <a:lnTo>
                    <a:pt x="39756" y="243682"/>
                  </a:lnTo>
                  <a:lnTo>
                    <a:pt x="37947" y="227845"/>
                  </a:lnTo>
                  <a:lnTo>
                    <a:pt x="37849" y="226983"/>
                  </a:lnTo>
                  <a:lnTo>
                    <a:pt x="37213" y="207281"/>
                  </a:lnTo>
                  <a:lnTo>
                    <a:pt x="37213" y="190831"/>
                  </a:lnTo>
                  <a:lnTo>
                    <a:pt x="37766" y="173684"/>
                  </a:lnTo>
                  <a:lnTo>
                    <a:pt x="37849" y="171128"/>
                  </a:lnTo>
                  <a:lnTo>
                    <a:pt x="47380" y="130037"/>
                  </a:lnTo>
                  <a:lnTo>
                    <a:pt x="68066" y="112912"/>
                  </a:lnTo>
                  <a:lnTo>
                    <a:pt x="67349" y="112912"/>
                  </a:lnTo>
                  <a:lnTo>
                    <a:pt x="77892" y="111640"/>
                  </a:lnTo>
                  <a:lnTo>
                    <a:pt x="154058" y="111640"/>
                  </a:lnTo>
                  <a:lnTo>
                    <a:pt x="154058" y="106886"/>
                  </a:lnTo>
                  <a:lnTo>
                    <a:pt x="116404" y="106886"/>
                  </a:lnTo>
                  <a:lnTo>
                    <a:pt x="113120" y="100949"/>
                  </a:lnTo>
                  <a:lnTo>
                    <a:pt x="108888" y="95688"/>
                  </a:lnTo>
                  <a:lnTo>
                    <a:pt x="75959" y="80497"/>
                  </a:lnTo>
                  <a:lnTo>
                    <a:pt x="67945" y="80049"/>
                  </a:lnTo>
                  <a:close/>
                </a:path>
                <a:path w="154305" h="318135">
                  <a:moveTo>
                    <a:pt x="154058" y="111640"/>
                  </a:moveTo>
                  <a:lnTo>
                    <a:pt x="77892" y="111640"/>
                  </a:lnTo>
                  <a:lnTo>
                    <a:pt x="87426" y="112912"/>
                  </a:lnTo>
                  <a:lnTo>
                    <a:pt x="95689" y="116726"/>
                  </a:lnTo>
                  <a:lnTo>
                    <a:pt x="116029" y="157296"/>
                  </a:lnTo>
                  <a:lnTo>
                    <a:pt x="118572" y="207281"/>
                  </a:lnTo>
                  <a:lnTo>
                    <a:pt x="117936" y="225752"/>
                  </a:lnTo>
                  <a:lnTo>
                    <a:pt x="108405" y="266567"/>
                  </a:lnTo>
                  <a:lnTo>
                    <a:pt x="87218" y="285322"/>
                  </a:lnTo>
                  <a:lnTo>
                    <a:pt x="86704" y="285322"/>
                  </a:lnTo>
                  <a:lnTo>
                    <a:pt x="77892" y="286472"/>
                  </a:lnTo>
                  <a:lnTo>
                    <a:pt x="122467" y="286472"/>
                  </a:lnTo>
                  <a:lnTo>
                    <a:pt x="127221" y="312870"/>
                  </a:lnTo>
                  <a:lnTo>
                    <a:pt x="154058" y="312870"/>
                  </a:lnTo>
                  <a:lnTo>
                    <a:pt x="154058" y="111640"/>
                  </a:lnTo>
                  <a:close/>
                </a:path>
                <a:path w="154305" h="318135">
                  <a:moveTo>
                    <a:pt x="154058" y="0"/>
                  </a:moveTo>
                  <a:lnTo>
                    <a:pt x="118572" y="0"/>
                  </a:lnTo>
                  <a:lnTo>
                    <a:pt x="118572" y="106886"/>
                  </a:lnTo>
                  <a:lnTo>
                    <a:pt x="154058" y="106886"/>
                  </a:lnTo>
                  <a:lnTo>
                    <a:pt x="1540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347345" y="4982444"/>
              <a:ext cx="176532" cy="238013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15547246" y="4902394"/>
              <a:ext cx="154305" cy="318135"/>
            </a:xfrm>
            <a:custGeom>
              <a:avLst/>
              <a:gdLst/>
              <a:ahLst/>
              <a:cxnLst/>
              <a:rect l="l" t="t" r="r" b="b"/>
              <a:pathLst>
                <a:path w="154305" h="318135">
                  <a:moveTo>
                    <a:pt x="67945" y="80049"/>
                  </a:moveTo>
                  <a:lnTo>
                    <a:pt x="26374" y="99416"/>
                  </a:lnTo>
                  <a:lnTo>
                    <a:pt x="5110" y="144956"/>
                  </a:lnTo>
                  <a:lnTo>
                    <a:pt x="0" y="198622"/>
                  </a:lnTo>
                  <a:lnTo>
                    <a:pt x="1104" y="225752"/>
                  </a:lnTo>
                  <a:lnTo>
                    <a:pt x="1189" y="227845"/>
                  </a:lnTo>
                  <a:lnTo>
                    <a:pt x="10707" y="273394"/>
                  </a:lnTo>
                  <a:lnTo>
                    <a:pt x="41435" y="310974"/>
                  </a:lnTo>
                  <a:lnTo>
                    <a:pt x="70542" y="318063"/>
                  </a:lnTo>
                  <a:lnTo>
                    <a:pt x="78163" y="317562"/>
                  </a:lnTo>
                  <a:lnTo>
                    <a:pt x="115889" y="293784"/>
                  </a:lnTo>
                  <a:lnTo>
                    <a:pt x="120300" y="286472"/>
                  </a:lnTo>
                  <a:lnTo>
                    <a:pt x="77892" y="286472"/>
                  </a:lnTo>
                  <a:lnTo>
                    <a:pt x="68357" y="285322"/>
                  </a:lnTo>
                  <a:lnTo>
                    <a:pt x="39756" y="243682"/>
                  </a:lnTo>
                  <a:lnTo>
                    <a:pt x="37947" y="227845"/>
                  </a:lnTo>
                  <a:lnTo>
                    <a:pt x="37849" y="226983"/>
                  </a:lnTo>
                  <a:lnTo>
                    <a:pt x="37213" y="207281"/>
                  </a:lnTo>
                  <a:lnTo>
                    <a:pt x="37213" y="190831"/>
                  </a:lnTo>
                  <a:lnTo>
                    <a:pt x="37766" y="173684"/>
                  </a:lnTo>
                  <a:lnTo>
                    <a:pt x="37849" y="171128"/>
                  </a:lnTo>
                  <a:lnTo>
                    <a:pt x="47380" y="130037"/>
                  </a:lnTo>
                  <a:lnTo>
                    <a:pt x="68066" y="112912"/>
                  </a:lnTo>
                  <a:lnTo>
                    <a:pt x="67349" y="112912"/>
                  </a:lnTo>
                  <a:lnTo>
                    <a:pt x="77892" y="111640"/>
                  </a:lnTo>
                  <a:lnTo>
                    <a:pt x="154058" y="111640"/>
                  </a:lnTo>
                  <a:lnTo>
                    <a:pt x="154058" y="106886"/>
                  </a:lnTo>
                  <a:lnTo>
                    <a:pt x="116404" y="106886"/>
                  </a:lnTo>
                  <a:lnTo>
                    <a:pt x="113120" y="100949"/>
                  </a:lnTo>
                  <a:lnTo>
                    <a:pt x="108888" y="95688"/>
                  </a:lnTo>
                  <a:lnTo>
                    <a:pt x="75959" y="80497"/>
                  </a:lnTo>
                  <a:lnTo>
                    <a:pt x="67945" y="80049"/>
                  </a:lnTo>
                  <a:close/>
                </a:path>
                <a:path w="154305" h="318135">
                  <a:moveTo>
                    <a:pt x="154058" y="111640"/>
                  </a:moveTo>
                  <a:lnTo>
                    <a:pt x="77892" y="111640"/>
                  </a:lnTo>
                  <a:lnTo>
                    <a:pt x="87426" y="112912"/>
                  </a:lnTo>
                  <a:lnTo>
                    <a:pt x="95689" y="116726"/>
                  </a:lnTo>
                  <a:lnTo>
                    <a:pt x="116029" y="157296"/>
                  </a:lnTo>
                  <a:lnTo>
                    <a:pt x="118572" y="207281"/>
                  </a:lnTo>
                  <a:lnTo>
                    <a:pt x="117936" y="225752"/>
                  </a:lnTo>
                  <a:lnTo>
                    <a:pt x="108405" y="266567"/>
                  </a:lnTo>
                  <a:lnTo>
                    <a:pt x="87218" y="285322"/>
                  </a:lnTo>
                  <a:lnTo>
                    <a:pt x="86704" y="285322"/>
                  </a:lnTo>
                  <a:lnTo>
                    <a:pt x="77892" y="286472"/>
                  </a:lnTo>
                  <a:lnTo>
                    <a:pt x="122467" y="286472"/>
                  </a:lnTo>
                  <a:lnTo>
                    <a:pt x="127221" y="312870"/>
                  </a:lnTo>
                  <a:lnTo>
                    <a:pt x="154058" y="312870"/>
                  </a:lnTo>
                  <a:lnTo>
                    <a:pt x="154058" y="111640"/>
                  </a:lnTo>
                  <a:close/>
                </a:path>
                <a:path w="154305" h="318135">
                  <a:moveTo>
                    <a:pt x="154058" y="0"/>
                  </a:moveTo>
                  <a:lnTo>
                    <a:pt x="118572" y="0"/>
                  </a:lnTo>
                  <a:lnTo>
                    <a:pt x="118572" y="106886"/>
                  </a:lnTo>
                  <a:lnTo>
                    <a:pt x="154058" y="106886"/>
                  </a:lnTo>
                  <a:lnTo>
                    <a:pt x="1540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745444" y="4982444"/>
              <a:ext cx="160539" cy="238013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5938873" y="4982450"/>
              <a:ext cx="145828" cy="238003"/>
            </a:xfrm>
            <a:prstGeom prst="rect">
              <a:avLst/>
            </a:prstGeom>
          </p:spPr>
        </p:pic>
      </p:grpSp>
      <p:sp>
        <p:nvSpPr>
          <p:cNvPr id="32" name="object 32"/>
          <p:cNvSpPr/>
          <p:nvPr/>
        </p:nvSpPr>
        <p:spPr>
          <a:xfrm>
            <a:off x="13619188" y="5442133"/>
            <a:ext cx="1390650" cy="365760"/>
          </a:xfrm>
          <a:custGeom>
            <a:avLst/>
            <a:gdLst/>
            <a:ahLst/>
            <a:cxnLst/>
            <a:rect l="l" t="t" r="r" b="b"/>
            <a:pathLst>
              <a:path w="1390650" h="365760">
                <a:moveTo>
                  <a:pt x="311645" y="252412"/>
                </a:moveTo>
                <a:lnTo>
                  <a:pt x="189052" y="252412"/>
                </a:lnTo>
                <a:lnTo>
                  <a:pt x="233286" y="231292"/>
                </a:lnTo>
                <a:lnTo>
                  <a:pt x="269862" y="203212"/>
                </a:lnTo>
                <a:lnTo>
                  <a:pt x="294741" y="166649"/>
                </a:lnTo>
                <a:lnTo>
                  <a:pt x="303923" y="120027"/>
                </a:lnTo>
                <a:lnTo>
                  <a:pt x="296646" y="77089"/>
                </a:lnTo>
                <a:lnTo>
                  <a:pt x="276110" y="43510"/>
                </a:lnTo>
                <a:lnTo>
                  <a:pt x="244284" y="19405"/>
                </a:lnTo>
                <a:lnTo>
                  <a:pt x="203111" y="4864"/>
                </a:lnTo>
                <a:lnTo>
                  <a:pt x="154533" y="0"/>
                </a:lnTo>
                <a:lnTo>
                  <a:pt x="117348" y="2717"/>
                </a:lnTo>
                <a:lnTo>
                  <a:pt x="77660" y="10883"/>
                </a:lnTo>
                <a:lnTo>
                  <a:pt x="37769" y="24561"/>
                </a:lnTo>
                <a:lnTo>
                  <a:pt x="0" y="43789"/>
                </a:lnTo>
                <a:lnTo>
                  <a:pt x="36576" y="138569"/>
                </a:lnTo>
                <a:lnTo>
                  <a:pt x="57708" y="125679"/>
                </a:lnTo>
                <a:lnTo>
                  <a:pt x="81203" y="115392"/>
                </a:lnTo>
                <a:lnTo>
                  <a:pt x="105168" y="108585"/>
                </a:lnTo>
                <a:lnTo>
                  <a:pt x="127749" y="106121"/>
                </a:lnTo>
                <a:lnTo>
                  <a:pt x="144297" y="107353"/>
                </a:lnTo>
                <a:lnTo>
                  <a:pt x="158076" y="112102"/>
                </a:lnTo>
                <a:lnTo>
                  <a:pt x="167525" y="121983"/>
                </a:lnTo>
                <a:lnTo>
                  <a:pt x="171030" y="138569"/>
                </a:lnTo>
                <a:lnTo>
                  <a:pt x="155689" y="171005"/>
                </a:lnTo>
                <a:lnTo>
                  <a:pt x="116738" y="203276"/>
                </a:lnTo>
                <a:lnTo>
                  <a:pt x="64757" y="232956"/>
                </a:lnTo>
                <a:lnTo>
                  <a:pt x="10312" y="257568"/>
                </a:lnTo>
                <a:lnTo>
                  <a:pt x="20104" y="355434"/>
                </a:lnTo>
                <a:lnTo>
                  <a:pt x="311645" y="355434"/>
                </a:lnTo>
                <a:lnTo>
                  <a:pt x="311645" y="252412"/>
                </a:lnTo>
                <a:close/>
              </a:path>
              <a:path w="1390650" h="365760">
                <a:moveTo>
                  <a:pt x="694918" y="182867"/>
                </a:moveTo>
                <a:lnTo>
                  <a:pt x="689876" y="129260"/>
                </a:lnTo>
                <a:lnTo>
                  <a:pt x="674928" y="84175"/>
                </a:lnTo>
                <a:lnTo>
                  <a:pt x="650430" y="48158"/>
                </a:lnTo>
                <a:lnTo>
                  <a:pt x="616699" y="21767"/>
                </a:lnTo>
                <a:lnTo>
                  <a:pt x="574078" y="5537"/>
                </a:lnTo>
                <a:lnTo>
                  <a:pt x="562546" y="4292"/>
                </a:lnTo>
                <a:lnTo>
                  <a:pt x="562546" y="182867"/>
                </a:lnTo>
                <a:lnTo>
                  <a:pt x="560324" y="217792"/>
                </a:lnTo>
                <a:lnTo>
                  <a:pt x="553326" y="240893"/>
                </a:lnTo>
                <a:lnTo>
                  <a:pt x="541020" y="253644"/>
                </a:lnTo>
                <a:lnTo>
                  <a:pt x="522871" y="257568"/>
                </a:lnTo>
                <a:lnTo>
                  <a:pt x="504647" y="253644"/>
                </a:lnTo>
                <a:lnTo>
                  <a:pt x="492163" y="240893"/>
                </a:lnTo>
                <a:lnTo>
                  <a:pt x="484987" y="217792"/>
                </a:lnTo>
                <a:lnTo>
                  <a:pt x="482701" y="182867"/>
                </a:lnTo>
                <a:lnTo>
                  <a:pt x="484987" y="147942"/>
                </a:lnTo>
                <a:lnTo>
                  <a:pt x="492163" y="124853"/>
                </a:lnTo>
                <a:lnTo>
                  <a:pt x="504647" y="112102"/>
                </a:lnTo>
                <a:lnTo>
                  <a:pt x="522871" y="108178"/>
                </a:lnTo>
                <a:lnTo>
                  <a:pt x="541020" y="112102"/>
                </a:lnTo>
                <a:lnTo>
                  <a:pt x="553326" y="124853"/>
                </a:lnTo>
                <a:lnTo>
                  <a:pt x="560324" y="147942"/>
                </a:lnTo>
                <a:lnTo>
                  <a:pt x="562546" y="182867"/>
                </a:lnTo>
                <a:lnTo>
                  <a:pt x="562546" y="4292"/>
                </a:lnTo>
                <a:lnTo>
                  <a:pt x="522871" y="0"/>
                </a:lnTo>
                <a:lnTo>
                  <a:pt x="471639" y="5537"/>
                </a:lnTo>
                <a:lnTo>
                  <a:pt x="428917" y="21767"/>
                </a:lnTo>
                <a:lnTo>
                  <a:pt x="395058" y="48158"/>
                </a:lnTo>
                <a:lnTo>
                  <a:pt x="370446" y="84175"/>
                </a:lnTo>
                <a:lnTo>
                  <a:pt x="355409" y="129260"/>
                </a:lnTo>
                <a:lnTo>
                  <a:pt x="350316" y="182867"/>
                </a:lnTo>
                <a:lnTo>
                  <a:pt x="355409" y="236474"/>
                </a:lnTo>
                <a:lnTo>
                  <a:pt x="370446" y="281559"/>
                </a:lnTo>
                <a:lnTo>
                  <a:pt x="395058" y="317563"/>
                </a:lnTo>
                <a:lnTo>
                  <a:pt x="428917" y="343966"/>
                </a:lnTo>
                <a:lnTo>
                  <a:pt x="471639" y="360197"/>
                </a:lnTo>
                <a:lnTo>
                  <a:pt x="522871" y="365734"/>
                </a:lnTo>
                <a:lnTo>
                  <a:pt x="574078" y="360197"/>
                </a:lnTo>
                <a:lnTo>
                  <a:pt x="616699" y="343966"/>
                </a:lnTo>
                <a:lnTo>
                  <a:pt x="650430" y="317563"/>
                </a:lnTo>
                <a:lnTo>
                  <a:pt x="674928" y="281559"/>
                </a:lnTo>
                <a:lnTo>
                  <a:pt x="682879" y="257568"/>
                </a:lnTo>
                <a:lnTo>
                  <a:pt x="689876" y="236474"/>
                </a:lnTo>
                <a:lnTo>
                  <a:pt x="694918" y="182867"/>
                </a:lnTo>
                <a:close/>
              </a:path>
              <a:path w="1390650" h="365760">
                <a:moveTo>
                  <a:pt x="1037513" y="252412"/>
                </a:moveTo>
                <a:lnTo>
                  <a:pt x="914920" y="252412"/>
                </a:lnTo>
                <a:lnTo>
                  <a:pt x="959154" y="231292"/>
                </a:lnTo>
                <a:lnTo>
                  <a:pt x="995718" y="203212"/>
                </a:lnTo>
                <a:lnTo>
                  <a:pt x="1020597" y="166649"/>
                </a:lnTo>
                <a:lnTo>
                  <a:pt x="1029779" y="120027"/>
                </a:lnTo>
                <a:lnTo>
                  <a:pt x="1022502" y="77089"/>
                </a:lnTo>
                <a:lnTo>
                  <a:pt x="1001979" y="43510"/>
                </a:lnTo>
                <a:lnTo>
                  <a:pt x="970140" y="19405"/>
                </a:lnTo>
                <a:lnTo>
                  <a:pt x="928966" y="4864"/>
                </a:lnTo>
                <a:lnTo>
                  <a:pt x="880389" y="0"/>
                </a:lnTo>
                <a:lnTo>
                  <a:pt x="843216" y="2717"/>
                </a:lnTo>
                <a:lnTo>
                  <a:pt x="803516" y="10883"/>
                </a:lnTo>
                <a:lnTo>
                  <a:pt x="763625" y="24561"/>
                </a:lnTo>
                <a:lnTo>
                  <a:pt x="725868" y="43789"/>
                </a:lnTo>
                <a:lnTo>
                  <a:pt x="762444" y="138569"/>
                </a:lnTo>
                <a:lnTo>
                  <a:pt x="783564" y="125679"/>
                </a:lnTo>
                <a:lnTo>
                  <a:pt x="807059" y="115392"/>
                </a:lnTo>
                <a:lnTo>
                  <a:pt x="831037" y="108585"/>
                </a:lnTo>
                <a:lnTo>
                  <a:pt x="853605" y="106121"/>
                </a:lnTo>
                <a:lnTo>
                  <a:pt x="870153" y="107353"/>
                </a:lnTo>
                <a:lnTo>
                  <a:pt x="883945" y="112102"/>
                </a:lnTo>
                <a:lnTo>
                  <a:pt x="893381" y="121983"/>
                </a:lnTo>
                <a:lnTo>
                  <a:pt x="896886" y="138569"/>
                </a:lnTo>
                <a:lnTo>
                  <a:pt x="881557" y="171005"/>
                </a:lnTo>
                <a:lnTo>
                  <a:pt x="842606" y="203276"/>
                </a:lnTo>
                <a:lnTo>
                  <a:pt x="790613" y="232956"/>
                </a:lnTo>
                <a:lnTo>
                  <a:pt x="736168" y="257568"/>
                </a:lnTo>
                <a:lnTo>
                  <a:pt x="745959" y="355434"/>
                </a:lnTo>
                <a:lnTo>
                  <a:pt x="1037513" y="355434"/>
                </a:lnTo>
                <a:lnTo>
                  <a:pt x="1037513" y="252412"/>
                </a:lnTo>
                <a:close/>
              </a:path>
              <a:path w="1390650" h="365760">
                <a:moveTo>
                  <a:pt x="1390396" y="242100"/>
                </a:moveTo>
                <a:lnTo>
                  <a:pt x="1380413" y="195503"/>
                </a:lnTo>
                <a:lnTo>
                  <a:pt x="1352219" y="161810"/>
                </a:lnTo>
                <a:lnTo>
                  <a:pt x="1308468" y="141338"/>
                </a:lnTo>
                <a:lnTo>
                  <a:pt x="1251826" y="134442"/>
                </a:lnTo>
                <a:lnTo>
                  <a:pt x="1237272" y="134734"/>
                </a:lnTo>
                <a:lnTo>
                  <a:pt x="1223048" y="135610"/>
                </a:lnTo>
                <a:lnTo>
                  <a:pt x="1209306" y="137058"/>
                </a:lnTo>
                <a:lnTo>
                  <a:pt x="1196200" y="139090"/>
                </a:lnTo>
                <a:lnTo>
                  <a:pt x="1198765" y="110756"/>
                </a:lnTo>
                <a:lnTo>
                  <a:pt x="1373390" y="110756"/>
                </a:lnTo>
                <a:lnTo>
                  <a:pt x="1373390" y="10312"/>
                </a:lnTo>
                <a:lnTo>
                  <a:pt x="1103998" y="10312"/>
                </a:lnTo>
                <a:lnTo>
                  <a:pt x="1088021" y="195224"/>
                </a:lnTo>
                <a:lnTo>
                  <a:pt x="1111719" y="228714"/>
                </a:lnTo>
                <a:lnTo>
                  <a:pt x="1133208" y="223964"/>
                </a:lnTo>
                <a:lnTo>
                  <a:pt x="1156538" y="220027"/>
                </a:lnTo>
                <a:lnTo>
                  <a:pt x="1180249" y="217347"/>
                </a:lnTo>
                <a:lnTo>
                  <a:pt x="1202893" y="216357"/>
                </a:lnTo>
                <a:lnTo>
                  <a:pt x="1224267" y="217411"/>
                </a:lnTo>
                <a:lnTo>
                  <a:pt x="1242174" y="221310"/>
                </a:lnTo>
                <a:lnTo>
                  <a:pt x="1254467" y="229171"/>
                </a:lnTo>
                <a:lnTo>
                  <a:pt x="1259039" y="242100"/>
                </a:lnTo>
                <a:lnTo>
                  <a:pt x="1255039" y="254038"/>
                </a:lnTo>
                <a:lnTo>
                  <a:pt x="1244041" y="262204"/>
                </a:lnTo>
                <a:lnTo>
                  <a:pt x="1227531" y="266890"/>
                </a:lnTo>
                <a:lnTo>
                  <a:pt x="1207020" y="268389"/>
                </a:lnTo>
                <a:lnTo>
                  <a:pt x="1177556" y="265976"/>
                </a:lnTo>
                <a:lnTo>
                  <a:pt x="1147457" y="259562"/>
                </a:lnTo>
                <a:lnTo>
                  <a:pt x="1119581" y="250342"/>
                </a:lnTo>
                <a:lnTo>
                  <a:pt x="1096784" y="239534"/>
                </a:lnTo>
                <a:lnTo>
                  <a:pt x="1060208" y="324002"/>
                </a:lnTo>
                <a:lnTo>
                  <a:pt x="1092136" y="343344"/>
                </a:lnTo>
                <a:lnTo>
                  <a:pt x="1131354" y="356260"/>
                </a:lnTo>
                <a:lnTo>
                  <a:pt x="1174153" y="363474"/>
                </a:lnTo>
                <a:lnTo>
                  <a:pt x="1216799" y="365721"/>
                </a:lnTo>
                <a:lnTo>
                  <a:pt x="1274419" y="360730"/>
                </a:lnTo>
                <a:lnTo>
                  <a:pt x="1322412" y="345795"/>
                </a:lnTo>
                <a:lnTo>
                  <a:pt x="1358963" y="321005"/>
                </a:lnTo>
                <a:lnTo>
                  <a:pt x="1382229" y="286410"/>
                </a:lnTo>
                <a:lnTo>
                  <a:pt x="1390396" y="2421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864175" y="3919514"/>
            <a:ext cx="155575" cy="857250"/>
          </a:xfrm>
          <a:custGeom>
            <a:avLst/>
            <a:gdLst/>
            <a:ahLst/>
            <a:cxnLst/>
            <a:rect l="l" t="t" r="r" b="b"/>
            <a:pathLst>
              <a:path w="155575" h="857250">
                <a:moveTo>
                  <a:pt x="155545" y="0"/>
                </a:moveTo>
                <a:lnTo>
                  <a:pt x="0" y="0"/>
                </a:lnTo>
                <a:lnTo>
                  <a:pt x="0" y="856644"/>
                </a:lnTo>
                <a:lnTo>
                  <a:pt x="155545" y="856644"/>
                </a:lnTo>
                <a:lnTo>
                  <a:pt x="15554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191043" y="4169808"/>
            <a:ext cx="556895" cy="606425"/>
          </a:xfrm>
          <a:custGeom>
            <a:avLst/>
            <a:gdLst/>
            <a:ahLst/>
            <a:cxnLst/>
            <a:rect l="l" t="t" r="r" b="b"/>
            <a:pathLst>
              <a:path w="556895" h="606425">
                <a:moveTo>
                  <a:pt x="148225" y="12167"/>
                </a:moveTo>
                <a:lnTo>
                  <a:pt x="0" y="12167"/>
                </a:lnTo>
                <a:lnTo>
                  <a:pt x="0" y="606348"/>
                </a:lnTo>
                <a:lnTo>
                  <a:pt x="151869" y="606348"/>
                </a:lnTo>
                <a:lnTo>
                  <a:pt x="151869" y="272190"/>
                </a:lnTo>
                <a:lnTo>
                  <a:pt x="152923" y="251542"/>
                </a:lnTo>
                <a:lnTo>
                  <a:pt x="153010" y="249829"/>
                </a:lnTo>
                <a:lnTo>
                  <a:pt x="156332" y="229516"/>
                </a:lnTo>
                <a:lnTo>
                  <a:pt x="156432" y="228907"/>
                </a:lnTo>
                <a:lnTo>
                  <a:pt x="170120" y="191397"/>
                </a:lnTo>
                <a:lnTo>
                  <a:pt x="205651" y="148334"/>
                </a:lnTo>
                <a:lnTo>
                  <a:pt x="235031" y="131231"/>
                </a:lnTo>
                <a:lnTo>
                  <a:pt x="134854" y="131231"/>
                </a:lnTo>
                <a:lnTo>
                  <a:pt x="148225" y="104685"/>
                </a:lnTo>
                <a:lnTo>
                  <a:pt x="148225" y="12167"/>
                </a:lnTo>
                <a:close/>
              </a:path>
              <a:path w="556895" h="606425">
                <a:moveTo>
                  <a:pt x="537465" y="119085"/>
                </a:moveTo>
                <a:lnTo>
                  <a:pt x="297687" y="119085"/>
                </a:lnTo>
                <a:lnTo>
                  <a:pt x="315117" y="119960"/>
                </a:lnTo>
                <a:lnTo>
                  <a:pt x="330954" y="122582"/>
                </a:lnTo>
                <a:lnTo>
                  <a:pt x="368931" y="140995"/>
                </a:lnTo>
                <a:lnTo>
                  <a:pt x="393077" y="176204"/>
                </a:lnTo>
                <a:lnTo>
                  <a:pt x="401710" y="209429"/>
                </a:lnTo>
                <a:lnTo>
                  <a:pt x="401748" y="209616"/>
                </a:lnTo>
                <a:lnTo>
                  <a:pt x="403855" y="228907"/>
                </a:lnTo>
                <a:lnTo>
                  <a:pt x="403921" y="229516"/>
                </a:lnTo>
                <a:lnTo>
                  <a:pt x="404590" y="249829"/>
                </a:lnTo>
                <a:lnTo>
                  <a:pt x="404647" y="606348"/>
                </a:lnTo>
                <a:lnTo>
                  <a:pt x="556517" y="606348"/>
                </a:lnTo>
                <a:lnTo>
                  <a:pt x="556517" y="244254"/>
                </a:lnTo>
                <a:lnTo>
                  <a:pt x="555072" y="204720"/>
                </a:lnTo>
                <a:lnTo>
                  <a:pt x="550739" y="168760"/>
                </a:lnTo>
                <a:lnTo>
                  <a:pt x="543521" y="136368"/>
                </a:lnTo>
                <a:lnTo>
                  <a:pt x="537465" y="119085"/>
                </a:lnTo>
                <a:close/>
              </a:path>
              <a:path w="556895" h="606425">
                <a:moveTo>
                  <a:pt x="148225" y="104685"/>
                </a:moveTo>
                <a:lnTo>
                  <a:pt x="134854" y="131231"/>
                </a:lnTo>
                <a:lnTo>
                  <a:pt x="148225" y="131231"/>
                </a:lnTo>
                <a:lnTo>
                  <a:pt x="148225" y="104685"/>
                </a:lnTo>
                <a:close/>
              </a:path>
              <a:path w="556895" h="606425">
                <a:moveTo>
                  <a:pt x="346293" y="0"/>
                </a:moveTo>
                <a:lnTo>
                  <a:pt x="278399" y="8359"/>
                </a:lnTo>
                <a:lnTo>
                  <a:pt x="218108" y="33423"/>
                </a:lnTo>
                <a:lnTo>
                  <a:pt x="169048" y="74591"/>
                </a:lnTo>
                <a:lnTo>
                  <a:pt x="148225" y="104685"/>
                </a:lnTo>
                <a:lnTo>
                  <a:pt x="148225" y="131231"/>
                </a:lnTo>
                <a:lnTo>
                  <a:pt x="235031" y="131231"/>
                </a:lnTo>
                <a:lnTo>
                  <a:pt x="238234" y="129687"/>
                </a:lnTo>
                <a:lnTo>
                  <a:pt x="256688" y="123799"/>
                </a:lnTo>
                <a:lnTo>
                  <a:pt x="276508" y="120264"/>
                </a:lnTo>
                <a:lnTo>
                  <a:pt x="297687" y="119085"/>
                </a:lnTo>
                <a:lnTo>
                  <a:pt x="537465" y="119085"/>
                </a:lnTo>
                <a:lnTo>
                  <a:pt x="533418" y="107535"/>
                </a:lnTo>
                <a:lnTo>
                  <a:pt x="504567" y="60314"/>
                </a:lnTo>
                <a:lnTo>
                  <a:pt x="464163" y="26742"/>
                </a:lnTo>
                <a:lnTo>
                  <a:pt x="411609" y="6692"/>
                </a:lnTo>
                <a:lnTo>
                  <a:pt x="380546" y="1673"/>
                </a:lnTo>
                <a:lnTo>
                  <a:pt x="34629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824082" y="4004569"/>
            <a:ext cx="1082675" cy="784225"/>
          </a:xfrm>
          <a:custGeom>
            <a:avLst/>
            <a:gdLst/>
            <a:ahLst/>
            <a:cxnLst/>
            <a:rect l="l" t="t" r="r" b="b"/>
            <a:pathLst>
              <a:path w="1082675" h="784225">
                <a:moveTo>
                  <a:pt x="470255" y="756996"/>
                </a:moveTo>
                <a:lnTo>
                  <a:pt x="447154" y="645223"/>
                </a:lnTo>
                <a:lnTo>
                  <a:pt x="409498" y="654329"/>
                </a:lnTo>
                <a:lnTo>
                  <a:pt x="400469" y="656196"/>
                </a:lnTo>
                <a:lnTo>
                  <a:pt x="391579" y="657529"/>
                </a:lnTo>
                <a:lnTo>
                  <a:pt x="382854" y="658329"/>
                </a:lnTo>
                <a:lnTo>
                  <a:pt x="374269" y="658596"/>
                </a:lnTo>
                <a:lnTo>
                  <a:pt x="347687" y="656767"/>
                </a:lnTo>
                <a:lnTo>
                  <a:pt x="306374" y="642188"/>
                </a:lnTo>
                <a:lnTo>
                  <a:pt x="280479" y="613016"/>
                </a:lnTo>
                <a:lnTo>
                  <a:pt x="267716" y="569264"/>
                </a:lnTo>
                <a:lnTo>
                  <a:pt x="266115" y="541921"/>
                </a:lnTo>
                <a:lnTo>
                  <a:pt x="266115" y="291630"/>
                </a:lnTo>
                <a:lnTo>
                  <a:pt x="445960" y="291630"/>
                </a:lnTo>
                <a:lnTo>
                  <a:pt x="445960" y="177419"/>
                </a:lnTo>
                <a:lnTo>
                  <a:pt x="266115" y="177419"/>
                </a:lnTo>
                <a:lnTo>
                  <a:pt x="266115" y="0"/>
                </a:lnTo>
                <a:lnTo>
                  <a:pt x="114236" y="0"/>
                </a:lnTo>
                <a:lnTo>
                  <a:pt x="114236" y="177419"/>
                </a:lnTo>
                <a:lnTo>
                  <a:pt x="0" y="177419"/>
                </a:lnTo>
                <a:lnTo>
                  <a:pt x="0" y="291630"/>
                </a:lnTo>
                <a:lnTo>
                  <a:pt x="114236" y="291630"/>
                </a:lnTo>
                <a:lnTo>
                  <a:pt x="114236" y="550443"/>
                </a:lnTo>
                <a:lnTo>
                  <a:pt x="117881" y="604139"/>
                </a:lnTo>
                <a:lnTo>
                  <a:pt x="128816" y="651002"/>
                </a:lnTo>
                <a:lnTo>
                  <a:pt x="147040" y="691019"/>
                </a:lnTo>
                <a:lnTo>
                  <a:pt x="172554" y="724204"/>
                </a:lnTo>
                <a:lnTo>
                  <a:pt x="205511" y="750252"/>
                </a:lnTo>
                <a:lnTo>
                  <a:pt x="246062" y="768858"/>
                </a:lnTo>
                <a:lnTo>
                  <a:pt x="294208" y="780021"/>
                </a:lnTo>
                <a:lnTo>
                  <a:pt x="349973" y="783742"/>
                </a:lnTo>
                <a:lnTo>
                  <a:pt x="365861" y="783285"/>
                </a:lnTo>
                <a:lnTo>
                  <a:pt x="414972" y="776452"/>
                </a:lnTo>
                <a:lnTo>
                  <a:pt x="458597" y="762774"/>
                </a:lnTo>
                <a:lnTo>
                  <a:pt x="470255" y="756996"/>
                </a:lnTo>
                <a:close/>
              </a:path>
              <a:path w="1082675" h="784225">
                <a:moveTo>
                  <a:pt x="1082649" y="509130"/>
                </a:moveTo>
                <a:lnTo>
                  <a:pt x="1082535" y="461733"/>
                </a:lnTo>
                <a:lnTo>
                  <a:pt x="1081506" y="439851"/>
                </a:lnTo>
                <a:lnTo>
                  <a:pt x="1080655" y="421652"/>
                </a:lnTo>
                <a:lnTo>
                  <a:pt x="1074293" y="378206"/>
                </a:lnTo>
                <a:lnTo>
                  <a:pt x="1063853" y="340004"/>
                </a:lnTo>
                <a:lnTo>
                  <a:pt x="1030808" y="273469"/>
                </a:lnTo>
                <a:lnTo>
                  <a:pt x="1026922" y="268541"/>
                </a:lnTo>
                <a:lnTo>
                  <a:pt x="1008976" y="245757"/>
                </a:lnTo>
                <a:lnTo>
                  <a:pt x="983716" y="221830"/>
                </a:lnTo>
                <a:lnTo>
                  <a:pt x="955205" y="201815"/>
                </a:lnTo>
                <a:lnTo>
                  <a:pt x="955205" y="421652"/>
                </a:lnTo>
                <a:lnTo>
                  <a:pt x="657593" y="421652"/>
                </a:lnTo>
                <a:lnTo>
                  <a:pt x="665518" y="381660"/>
                </a:lnTo>
                <a:lnTo>
                  <a:pt x="684237" y="338709"/>
                </a:lnTo>
                <a:lnTo>
                  <a:pt x="711581" y="305295"/>
                </a:lnTo>
                <a:lnTo>
                  <a:pt x="747306" y="281863"/>
                </a:lnTo>
                <a:lnTo>
                  <a:pt x="790740" y="270027"/>
                </a:lnTo>
                <a:lnTo>
                  <a:pt x="815301" y="268541"/>
                </a:lnTo>
                <a:lnTo>
                  <a:pt x="847356" y="271310"/>
                </a:lnTo>
                <a:lnTo>
                  <a:pt x="899617" y="293484"/>
                </a:lnTo>
                <a:lnTo>
                  <a:pt x="935761" y="337464"/>
                </a:lnTo>
                <a:lnTo>
                  <a:pt x="953998" y="400951"/>
                </a:lnTo>
                <a:lnTo>
                  <a:pt x="955205" y="421652"/>
                </a:lnTo>
                <a:lnTo>
                  <a:pt x="955205" y="201815"/>
                </a:lnTo>
                <a:lnTo>
                  <a:pt x="888212" y="174371"/>
                </a:lnTo>
                <a:lnTo>
                  <a:pt x="850252" y="167525"/>
                </a:lnTo>
                <a:lnTo>
                  <a:pt x="809269" y="165252"/>
                </a:lnTo>
                <a:lnTo>
                  <a:pt x="767295" y="167716"/>
                </a:lnTo>
                <a:lnTo>
                  <a:pt x="727684" y="175133"/>
                </a:lnTo>
                <a:lnTo>
                  <a:pt x="690435" y="187477"/>
                </a:lnTo>
                <a:lnTo>
                  <a:pt x="655548" y="204749"/>
                </a:lnTo>
                <a:lnTo>
                  <a:pt x="623646" y="226352"/>
                </a:lnTo>
                <a:lnTo>
                  <a:pt x="570788" y="280720"/>
                </a:lnTo>
                <a:lnTo>
                  <a:pt x="549833" y="313499"/>
                </a:lnTo>
                <a:lnTo>
                  <a:pt x="533082" y="349567"/>
                </a:lnTo>
                <a:lnTo>
                  <a:pt x="521106" y="388531"/>
                </a:lnTo>
                <a:lnTo>
                  <a:pt x="513930" y="430377"/>
                </a:lnTo>
                <a:lnTo>
                  <a:pt x="511530" y="475107"/>
                </a:lnTo>
                <a:lnTo>
                  <a:pt x="514007" y="520903"/>
                </a:lnTo>
                <a:lnTo>
                  <a:pt x="521411" y="563499"/>
                </a:lnTo>
                <a:lnTo>
                  <a:pt x="533768" y="602919"/>
                </a:lnTo>
                <a:lnTo>
                  <a:pt x="551040" y="639140"/>
                </a:lnTo>
                <a:lnTo>
                  <a:pt x="572871" y="671791"/>
                </a:lnTo>
                <a:lnTo>
                  <a:pt x="598881" y="700506"/>
                </a:lnTo>
                <a:lnTo>
                  <a:pt x="629069" y="725271"/>
                </a:lnTo>
                <a:lnTo>
                  <a:pt x="663435" y="746074"/>
                </a:lnTo>
                <a:lnTo>
                  <a:pt x="701624" y="762558"/>
                </a:lnTo>
                <a:lnTo>
                  <a:pt x="743318" y="774331"/>
                </a:lnTo>
                <a:lnTo>
                  <a:pt x="788504" y="781392"/>
                </a:lnTo>
                <a:lnTo>
                  <a:pt x="837196" y="783742"/>
                </a:lnTo>
                <a:lnTo>
                  <a:pt x="869391" y="782447"/>
                </a:lnTo>
                <a:lnTo>
                  <a:pt x="933792" y="772121"/>
                </a:lnTo>
                <a:lnTo>
                  <a:pt x="996835" y="751852"/>
                </a:lnTo>
                <a:lnTo>
                  <a:pt x="1050302" y="723900"/>
                </a:lnTo>
                <a:lnTo>
                  <a:pt x="1072934" y="707186"/>
                </a:lnTo>
                <a:lnTo>
                  <a:pt x="1056716" y="668299"/>
                </a:lnTo>
                <a:lnTo>
                  <a:pt x="1030376" y="605116"/>
                </a:lnTo>
                <a:lnTo>
                  <a:pt x="986955" y="633526"/>
                </a:lnTo>
                <a:lnTo>
                  <a:pt x="939266" y="653122"/>
                </a:lnTo>
                <a:lnTo>
                  <a:pt x="889444" y="664514"/>
                </a:lnTo>
                <a:lnTo>
                  <a:pt x="839609" y="668299"/>
                </a:lnTo>
                <a:lnTo>
                  <a:pt x="810450" y="666927"/>
                </a:lnTo>
                <a:lnTo>
                  <a:pt x="759434" y="656005"/>
                </a:lnTo>
                <a:lnTo>
                  <a:pt x="718197" y="634136"/>
                </a:lnTo>
                <a:lnTo>
                  <a:pt x="687197" y="601319"/>
                </a:lnTo>
                <a:lnTo>
                  <a:pt x="666534" y="557504"/>
                </a:lnTo>
                <a:lnTo>
                  <a:pt x="657123" y="509130"/>
                </a:lnTo>
                <a:lnTo>
                  <a:pt x="1082649" y="50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027027" y="4166164"/>
            <a:ext cx="391795" cy="610235"/>
          </a:xfrm>
          <a:custGeom>
            <a:avLst/>
            <a:gdLst/>
            <a:ahLst/>
            <a:cxnLst/>
            <a:rect l="l" t="t" r="r" b="b"/>
            <a:pathLst>
              <a:path w="391795" h="610235">
                <a:moveTo>
                  <a:pt x="148225" y="15811"/>
                </a:moveTo>
                <a:lnTo>
                  <a:pt x="0" y="15811"/>
                </a:lnTo>
                <a:lnTo>
                  <a:pt x="0" y="609991"/>
                </a:lnTo>
                <a:lnTo>
                  <a:pt x="154309" y="609991"/>
                </a:lnTo>
                <a:lnTo>
                  <a:pt x="154309" y="290420"/>
                </a:lnTo>
                <a:lnTo>
                  <a:pt x="156661" y="257719"/>
                </a:lnTo>
                <a:lnTo>
                  <a:pt x="175490" y="203952"/>
                </a:lnTo>
                <a:lnTo>
                  <a:pt x="213094" y="165683"/>
                </a:lnTo>
                <a:lnTo>
                  <a:pt x="225605" y="159188"/>
                </a:lnTo>
                <a:lnTo>
                  <a:pt x="136090" y="159188"/>
                </a:lnTo>
                <a:lnTo>
                  <a:pt x="146650" y="124898"/>
                </a:lnTo>
                <a:lnTo>
                  <a:pt x="148225" y="121677"/>
                </a:lnTo>
                <a:lnTo>
                  <a:pt x="148225" y="15811"/>
                </a:lnTo>
                <a:close/>
              </a:path>
              <a:path w="391795" h="610235">
                <a:moveTo>
                  <a:pt x="148225" y="121677"/>
                </a:moveTo>
                <a:lnTo>
                  <a:pt x="146650" y="124898"/>
                </a:lnTo>
                <a:lnTo>
                  <a:pt x="136090" y="159188"/>
                </a:lnTo>
                <a:lnTo>
                  <a:pt x="148225" y="159188"/>
                </a:lnTo>
                <a:lnTo>
                  <a:pt x="148225" y="121677"/>
                </a:lnTo>
                <a:close/>
              </a:path>
              <a:path w="391795" h="610235">
                <a:moveTo>
                  <a:pt x="381548" y="0"/>
                </a:moveTo>
                <a:lnTo>
                  <a:pt x="335361" y="3643"/>
                </a:lnTo>
                <a:lnTo>
                  <a:pt x="296094" y="8704"/>
                </a:lnTo>
                <a:lnTo>
                  <a:pt x="229873" y="30875"/>
                </a:lnTo>
                <a:lnTo>
                  <a:pt x="180057" y="69302"/>
                </a:lnTo>
                <a:lnTo>
                  <a:pt x="148225" y="121677"/>
                </a:lnTo>
                <a:lnTo>
                  <a:pt x="148225" y="159188"/>
                </a:lnTo>
                <a:lnTo>
                  <a:pt x="225605" y="159188"/>
                </a:lnTo>
                <a:lnTo>
                  <a:pt x="238766" y="152356"/>
                </a:lnTo>
                <a:lnTo>
                  <a:pt x="268990" y="142901"/>
                </a:lnTo>
                <a:lnTo>
                  <a:pt x="303770" y="137315"/>
                </a:lnTo>
                <a:lnTo>
                  <a:pt x="391276" y="128812"/>
                </a:lnTo>
                <a:lnTo>
                  <a:pt x="3815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503330" y="4181977"/>
            <a:ext cx="152400" cy="594360"/>
          </a:xfrm>
          <a:custGeom>
            <a:avLst/>
            <a:gdLst/>
            <a:ahLst/>
            <a:cxnLst/>
            <a:rect l="l" t="t" r="r" b="b"/>
            <a:pathLst>
              <a:path w="152400" h="594360">
                <a:moveTo>
                  <a:pt x="151901" y="0"/>
                </a:moveTo>
                <a:lnTo>
                  <a:pt x="0" y="0"/>
                </a:lnTo>
                <a:lnTo>
                  <a:pt x="0" y="594180"/>
                </a:lnTo>
                <a:lnTo>
                  <a:pt x="151901" y="594180"/>
                </a:lnTo>
                <a:lnTo>
                  <a:pt x="15190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493634" y="3906142"/>
            <a:ext cx="170180" cy="148590"/>
          </a:xfrm>
          <a:custGeom>
            <a:avLst/>
            <a:gdLst/>
            <a:ahLst/>
            <a:cxnLst/>
            <a:rect l="l" t="t" r="r" b="b"/>
            <a:pathLst>
              <a:path w="170179" h="148589">
                <a:moveTo>
                  <a:pt x="170089" y="0"/>
                </a:moveTo>
                <a:lnTo>
                  <a:pt x="0" y="0"/>
                </a:lnTo>
                <a:lnTo>
                  <a:pt x="0" y="148246"/>
                </a:lnTo>
                <a:lnTo>
                  <a:pt x="170089" y="148246"/>
                </a:lnTo>
                <a:lnTo>
                  <a:pt x="17008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780370" y="4169813"/>
            <a:ext cx="607695" cy="618490"/>
          </a:xfrm>
          <a:custGeom>
            <a:avLst/>
            <a:gdLst/>
            <a:ahLst/>
            <a:cxnLst/>
            <a:rect l="l" t="t" r="r" b="b"/>
            <a:pathLst>
              <a:path w="607695" h="618489">
                <a:moveTo>
                  <a:pt x="303770" y="0"/>
                </a:moveTo>
                <a:lnTo>
                  <a:pt x="259122" y="2356"/>
                </a:lnTo>
                <a:lnTo>
                  <a:pt x="217503" y="9423"/>
                </a:lnTo>
                <a:lnTo>
                  <a:pt x="178920" y="21194"/>
                </a:lnTo>
                <a:lnTo>
                  <a:pt x="143377" y="37663"/>
                </a:lnTo>
                <a:lnTo>
                  <a:pt x="111251" y="58476"/>
                </a:lnTo>
                <a:lnTo>
                  <a:pt x="58398" y="111945"/>
                </a:lnTo>
                <a:lnTo>
                  <a:pt x="37663" y="144602"/>
                </a:lnTo>
                <a:lnTo>
                  <a:pt x="21181" y="180823"/>
                </a:lnTo>
                <a:lnTo>
                  <a:pt x="9412" y="220236"/>
                </a:lnTo>
                <a:lnTo>
                  <a:pt x="2352" y="262842"/>
                </a:lnTo>
                <a:lnTo>
                  <a:pt x="0" y="308639"/>
                </a:lnTo>
                <a:lnTo>
                  <a:pt x="2313" y="353717"/>
                </a:lnTo>
                <a:lnTo>
                  <a:pt x="2352" y="354472"/>
                </a:lnTo>
                <a:lnTo>
                  <a:pt x="9412" y="397194"/>
                </a:lnTo>
                <a:lnTo>
                  <a:pt x="21181" y="436803"/>
                </a:lnTo>
                <a:lnTo>
                  <a:pt x="37663" y="473294"/>
                </a:lnTo>
                <a:lnTo>
                  <a:pt x="58398" y="506219"/>
                </a:lnTo>
                <a:lnTo>
                  <a:pt x="111251" y="559986"/>
                </a:lnTo>
                <a:lnTo>
                  <a:pt x="143377" y="580830"/>
                </a:lnTo>
                <a:lnTo>
                  <a:pt x="178920" y="597312"/>
                </a:lnTo>
                <a:lnTo>
                  <a:pt x="217503" y="609082"/>
                </a:lnTo>
                <a:lnTo>
                  <a:pt x="259122" y="616141"/>
                </a:lnTo>
                <a:lnTo>
                  <a:pt x="303770" y="618494"/>
                </a:lnTo>
                <a:lnTo>
                  <a:pt x="348423" y="616141"/>
                </a:lnTo>
                <a:lnTo>
                  <a:pt x="390041" y="609082"/>
                </a:lnTo>
                <a:lnTo>
                  <a:pt x="428622" y="597312"/>
                </a:lnTo>
                <a:lnTo>
                  <a:pt x="464163" y="580830"/>
                </a:lnTo>
                <a:lnTo>
                  <a:pt x="496294" y="559986"/>
                </a:lnTo>
                <a:lnTo>
                  <a:pt x="549156" y="506219"/>
                </a:lnTo>
                <a:lnTo>
                  <a:pt x="551148" y="503052"/>
                </a:lnTo>
                <a:lnTo>
                  <a:pt x="303770" y="503052"/>
                </a:lnTo>
                <a:lnTo>
                  <a:pt x="271418" y="499978"/>
                </a:lnTo>
                <a:lnTo>
                  <a:pt x="216734" y="475377"/>
                </a:lnTo>
                <a:lnTo>
                  <a:pt x="176345" y="426318"/>
                </a:lnTo>
                <a:lnTo>
                  <a:pt x="155688" y="353717"/>
                </a:lnTo>
                <a:lnTo>
                  <a:pt x="153105" y="308639"/>
                </a:lnTo>
                <a:lnTo>
                  <a:pt x="155688" y="263112"/>
                </a:lnTo>
                <a:lnTo>
                  <a:pt x="163436" y="223736"/>
                </a:lnTo>
                <a:lnTo>
                  <a:pt x="194412" y="163429"/>
                </a:lnTo>
                <a:lnTo>
                  <a:pt x="242404" y="127443"/>
                </a:lnTo>
                <a:lnTo>
                  <a:pt x="303770" y="115441"/>
                </a:lnTo>
                <a:lnTo>
                  <a:pt x="551374" y="115441"/>
                </a:lnTo>
                <a:lnTo>
                  <a:pt x="549156" y="111945"/>
                </a:lnTo>
                <a:lnTo>
                  <a:pt x="496294" y="58476"/>
                </a:lnTo>
                <a:lnTo>
                  <a:pt x="464163" y="37663"/>
                </a:lnTo>
                <a:lnTo>
                  <a:pt x="428622" y="21194"/>
                </a:lnTo>
                <a:lnTo>
                  <a:pt x="390041" y="9423"/>
                </a:lnTo>
                <a:lnTo>
                  <a:pt x="348423" y="2356"/>
                </a:lnTo>
                <a:lnTo>
                  <a:pt x="303770" y="0"/>
                </a:lnTo>
                <a:close/>
              </a:path>
              <a:path w="607695" h="618489">
                <a:moveTo>
                  <a:pt x="551374" y="115441"/>
                </a:moveTo>
                <a:lnTo>
                  <a:pt x="303770" y="115441"/>
                </a:lnTo>
                <a:lnTo>
                  <a:pt x="336127" y="118442"/>
                </a:lnTo>
                <a:lnTo>
                  <a:pt x="365140" y="127443"/>
                </a:lnTo>
                <a:lnTo>
                  <a:pt x="413128" y="163429"/>
                </a:lnTo>
                <a:lnTo>
                  <a:pt x="444121" y="223736"/>
                </a:lnTo>
                <a:lnTo>
                  <a:pt x="451826" y="262842"/>
                </a:lnTo>
                <a:lnTo>
                  <a:pt x="451879" y="263112"/>
                </a:lnTo>
                <a:lnTo>
                  <a:pt x="454467" y="308639"/>
                </a:lnTo>
                <a:lnTo>
                  <a:pt x="451879" y="353717"/>
                </a:lnTo>
                <a:lnTo>
                  <a:pt x="444121" y="392942"/>
                </a:lnTo>
                <a:lnTo>
                  <a:pt x="413128" y="453850"/>
                </a:lnTo>
                <a:lnTo>
                  <a:pt x="365140" y="490753"/>
                </a:lnTo>
                <a:lnTo>
                  <a:pt x="303770" y="503052"/>
                </a:lnTo>
                <a:lnTo>
                  <a:pt x="551148" y="503052"/>
                </a:lnTo>
                <a:lnTo>
                  <a:pt x="586360" y="436803"/>
                </a:lnTo>
                <a:lnTo>
                  <a:pt x="598129" y="397194"/>
                </a:lnTo>
                <a:lnTo>
                  <a:pt x="605189" y="354472"/>
                </a:lnTo>
                <a:lnTo>
                  <a:pt x="607541" y="308639"/>
                </a:lnTo>
                <a:lnTo>
                  <a:pt x="605203" y="263112"/>
                </a:lnTo>
                <a:lnTo>
                  <a:pt x="605189" y="262842"/>
                </a:lnTo>
                <a:lnTo>
                  <a:pt x="598129" y="220236"/>
                </a:lnTo>
                <a:lnTo>
                  <a:pt x="586360" y="180823"/>
                </a:lnTo>
                <a:lnTo>
                  <a:pt x="569877" y="144602"/>
                </a:lnTo>
                <a:lnTo>
                  <a:pt x="551374" y="11544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7513082" y="4166164"/>
            <a:ext cx="391795" cy="610235"/>
          </a:xfrm>
          <a:custGeom>
            <a:avLst/>
            <a:gdLst/>
            <a:ahLst/>
            <a:cxnLst/>
            <a:rect l="l" t="t" r="r" b="b"/>
            <a:pathLst>
              <a:path w="391795" h="610235">
                <a:moveTo>
                  <a:pt x="148225" y="15811"/>
                </a:moveTo>
                <a:lnTo>
                  <a:pt x="0" y="15811"/>
                </a:lnTo>
                <a:lnTo>
                  <a:pt x="0" y="609991"/>
                </a:lnTo>
                <a:lnTo>
                  <a:pt x="154309" y="609991"/>
                </a:lnTo>
                <a:lnTo>
                  <a:pt x="154309" y="290420"/>
                </a:lnTo>
                <a:lnTo>
                  <a:pt x="156661" y="257719"/>
                </a:lnTo>
                <a:lnTo>
                  <a:pt x="175490" y="203952"/>
                </a:lnTo>
                <a:lnTo>
                  <a:pt x="213094" y="165683"/>
                </a:lnTo>
                <a:lnTo>
                  <a:pt x="225605" y="159188"/>
                </a:lnTo>
                <a:lnTo>
                  <a:pt x="136090" y="159188"/>
                </a:lnTo>
                <a:lnTo>
                  <a:pt x="146650" y="124898"/>
                </a:lnTo>
                <a:lnTo>
                  <a:pt x="148225" y="121677"/>
                </a:lnTo>
                <a:lnTo>
                  <a:pt x="148225" y="15811"/>
                </a:lnTo>
                <a:close/>
              </a:path>
              <a:path w="391795" h="610235">
                <a:moveTo>
                  <a:pt x="148225" y="121677"/>
                </a:moveTo>
                <a:lnTo>
                  <a:pt x="146650" y="124898"/>
                </a:lnTo>
                <a:lnTo>
                  <a:pt x="136090" y="159188"/>
                </a:lnTo>
                <a:lnTo>
                  <a:pt x="148225" y="159188"/>
                </a:lnTo>
                <a:lnTo>
                  <a:pt x="148225" y="121677"/>
                </a:lnTo>
                <a:close/>
              </a:path>
              <a:path w="391795" h="610235">
                <a:moveTo>
                  <a:pt x="381548" y="0"/>
                </a:moveTo>
                <a:lnTo>
                  <a:pt x="335361" y="3643"/>
                </a:lnTo>
                <a:lnTo>
                  <a:pt x="296094" y="8704"/>
                </a:lnTo>
                <a:lnTo>
                  <a:pt x="229873" y="30875"/>
                </a:lnTo>
                <a:lnTo>
                  <a:pt x="180057" y="69302"/>
                </a:lnTo>
                <a:lnTo>
                  <a:pt x="148225" y="121677"/>
                </a:lnTo>
                <a:lnTo>
                  <a:pt x="148225" y="159188"/>
                </a:lnTo>
                <a:lnTo>
                  <a:pt x="225605" y="159188"/>
                </a:lnTo>
                <a:lnTo>
                  <a:pt x="238766" y="152356"/>
                </a:lnTo>
                <a:lnTo>
                  <a:pt x="268990" y="142901"/>
                </a:lnTo>
                <a:lnTo>
                  <a:pt x="303770" y="137315"/>
                </a:lnTo>
                <a:lnTo>
                  <a:pt x="391276" y="128812"/>
                </a:lnTo>
                <a:lnTo>
                  <a:pt x="3815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1" name="object 4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4997906" y="1791706"/>
            <a:ext cx="1684974" cy="1854200"/>
          </a:xfrm>
          <a:prstGeom prst="rect">
            <a:avLst/>
          </a:prstGeom>
        </p:spPr>
      </p:pic>
      <p:grpSp>
        <p:nvGrpSpPr>
          <p:cNvPr id="42" name="object 42"/>
          <p:cNvGrpSpPr/>
          <p:nvPr/>
        </p:nvGrpSpPr>
        <p:grpSpPr>
          <a:xfrm>
            <a:off x="4965896" y="5334262"/>
            <a:ext cx="1749425" cy="151765"/>
            <a:chOff x="4965896" y="5334262"/>
            <a:chExt cx="1749425" cy="151765"/>
          </a:xfrm>
        </p:grpSpPr>
        <p:sp>
          <p:nvSpPr>
            <p:cNvPr id="43" name="object 43"/>
            <p:cNvSpPr/>
            <p:nvPr/>
          </p:nvSpPr>
          <p:spPr>
            <a:xfrm>
              <a:off x="4965896" y="5334262"/>
              <a:ext cx="875030" cy="151765"/>
            </a:xfrm>
            <a:custGeom>
              <a:avLst/>
              <a:gdLst/>
              <a:ahLst/>
              <a:cxnLst/>
              <a:rect l="l" t="t" r="r" b="b"/>
              <a:pathLst>
                <a:path w="875029" h="151764">
                  <a:moveTo>
                    <a:pt x="874873" y="0"/>
                  </a:moveTo>
                  <a:lnTo>
                    <a:pt x="0" y="0"/>
                  </a:lnTo>
                  <a:lnTo>
                    <a:pt x="0" y="151681"/>
                  </a:lnTo>
                  <a:lnTo>
                    <a:pt x="874873" y="151681"/>
                  </a:lnTo>
                  <a:lnTo>
                    <a:pt x="874873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5840775" y="5334279"/>
              <a:ext cx="437515" cy="151765"/>
            </a:xfrm>
            <a:custGeom>
              <a:avLst/>
              <a:gdLst/>
              <a:ahLst/>
              <a:cxnLst/>
              <a:rect l="l" t="t" r="r" b="b"/>
              <a:pathLst>
                <a:path w="437514" h="151764">
                  <a:moveTo>
                    <a:pt x="437044" y="0"/>
                  </a:moveTo>
                  <a:lnTo>
                    <a:pt x="0" y="0"/>
                  </a:lnTo>
                  <a:lnTo>
                    <a:pt x="0" y="151660"/>
                  </a:lnTo>
                  <a:lnTo>
                    <a:pt x="437044" y="151660"/>
                  </a:lnTo>
                  <a:lnTo>
                    <a:pt x="43704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6277842" y="5334279"/>
              <a:ext cx="437515" cy="151765"/>
            </a:xfrm>
            <a:custGeom>
              <a:avLst/>
              <a:gdLst/>
              <a:ahLst/>
              <a:cxnLst/>
              <a:rect l="l" t="t" r="r" b="b"/>
              <a:pathLst>
                <a:path w="437515" h="151764">
                  <a:moveTo>
                    <a:pt x="437044" y="0"/>
                  </a:moveTo>
                  <a:lnTo>
                    <a:pt x="0" y="0"/>
                  </a:lnTo>
                  <a:lnTo>
                    <a:pt x="0" y="151660"/>
                  </a:lnTo>
                  <a:lnTo>
                    <a:pt x="437044" y="151660"/>
                  </a:lnTo>
                  <a:lnTo>
                    <a:pt x="43704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/>
          <p:nvPr/>
        </p:nvSpPr>
        <p:spPr>
          <a:xfrm>
            <a:off x="7690560" y="8622289"/>
            <a:ext cx="4723130" cy="798830"/>
          </a:xfrm>
          <a:custGeom>
            <a:avLst/>
            <a:gdLst/>
            <a:ahLst/>
            <a:cxnLst/>
            <a:rect l="l" t="t" r="r" b="b"/>
            <a:pathLst>
              <a:path w="4723130" h="798829">
                <a:moveTo>
                  <a:pt x="4597325" y="0"/>
                </a:moveTo>
                <a:lnTo>
                  <a:pt x="125650" y="0"/>
                </a:lnTo>
                <a:lnTo>
                  <a:pt x="76862" y="9914"/>
                </a:lnTo>
                <a:lnTo>
                  <a:pt x="36909" y="36909"/>
                </a:lnTo>
                <a:lnTo>
                  <a:pt x="9914" y="76862"/>
                </a:lnTo>
                <a:lnTo>
                  <a:pt x="0" y="125650"/>
                </a:lnTo>
                <a:lnTo>
                  <a:pt x="0" y="672597"/>
                </a:lnTo>
                <a:lnTo>
                  <a:pt x="9914" y="721385"/>
                </a:lnTo>
                <a:lnTo>
                  <a:pt x="36909" y="761338"/>
                </a:lnTo>
                <a:lnTo>
                  <a:pt x="76862" y="788333"/>
                </a:lnTo>
                <a:lnTo>
                  <a:pt x="125650" y="798247"/>
                </a:lnTo>
                <a:lnTo>
                  <a:pt x="4597325" y="798247"/>
                </a:lnTo>
                <a:lnTo>
                  <a:pt x="4646113" y="788333"/>
                </a:lnTo>
                <a:lnTo>
                  <a:pt x="4686066" y="761338"/>
                </a:lnTo>
                <a:lnTo>
                  <a:pt x="4713061" y="721385"/>
                </a:lnTo>
                <a:lnTo>
                  <a:pt x="4722976" y="672597"/>
                </a:lnTo>
                <a:lnTo>
                  <a:pt x="4722976" y="125650"/>
                </a:lnTo>
                <a:lnTo>
                  <a:pt x="4713061" y="76862"/>
                </a:lnTo>
                <a:lnTo>
                  <a:pt x="4686066" y="36909"/>
                </a:lnTo>
                <a:lnTo>
                  <a:pt x="4646113" y="9914"/>
                </a:lnTo>
                <a:lnTo>
                  <a:pt x="4597325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5421783" y="6986271"/>
            <a:ext cx="9260840" cy="321139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065" marR="5080" algn="ctr">
              <a:lnSpc>
                <a:spcPct val="137800"/>
              </a:lnSpc>
              <a:spcBef>
                <a:spcPts val="90"/>
              </a:spcBef>
            </a:pPr>
            <a:r>
              <a:rPr sz="3250" spc="120" dirty="0">
                <a:solidFill>
                  <a:srgbClr val="FFFFFF"/>
                </a:solidFill>
                <a:latin typeface="Arial MT"/>
                <a:cs typeface="Arial MT"/>
              </a:rPr>
              <a:t>Dirección</a:t>
            </a:r>
            <a:r>
              <a:rPr sz="3250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spc="145" dirty="0">
                <a:solidFill>
                  <a:srgbClr val="FFFFFF"/>
                </a:solidFill>
                <a:latin typeface="Arial MT"/>
                <a:cs typeface="Arial MT"/>
              </a:rPr>
              <a:t>para</a:t>
            </a:r>
            <a:r>
              <a:rPr sz="3250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spc="225" dirty="0">
                <a:solidFill>
                  <a:srgbClr val="FFFFFF"/>
                </a:solidFill>
                <a:latin typeface="Arial MT"/>
                <a:cs typeface="Arial MT"/>
              </a:rPr>
              <a:t>la</a:t>
            </a:r>
            <a:r>
              <a:rPr sz="3250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spc="95" dirty="0">
                <a:solidFill>
                  <a:srgbClr val="FFFFFF"/>
                </a:solidFill>
                <a:latin typeface="Arial MT"/>
                <a:cs typeface="Arial MT"/>
              </a:rPr>
              <a:t>Democracia,</a:t>
            </a:r>
            <a:r>
              <a:rPr sz="3250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spc="225" dirty="0">
                <a:solidFill>
                  <a:srgbClr val="FFFFFF"/>
                </a:solidFill>
                <a:latin typeface="Arial MT"/>
                <a:cs typeface="Arial MT"/>
              </a:rPr>
              <a:t>la</a:t>
            </a:r>
            <a:r>
              <a:rPr sz="3250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spc="130" dirty="0">
                <a:solidFill>
                  <a:srgbClr val="FFFFFF"/>
                </a:solidFill>
                <a:latin typeface="Arial MT"/>
                <a:cs typeface="Arial MT"/>
              </a:rPr>
              <a:t>Participación </a:t>
            </a:r>
            <a:r>
              <a:rPr sz="3250" spc="105" dirty="0">
                <a:solidFill>
                  <a:srgbClr val="FFFFFF"/>
                </a:solidFill>
                <a:latin typeface="Arial MT"/>
                <a:cs typeface="Arial MT"/>
              </a:rPr>
              <a:t>Ciudadana</a:t>
            </a:r>
            <a:r>
              <a:rPr sz="3250" spc="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spc="130" dirty="0">
                <a:solidFill>
                  <a:srgbClr val="FFFFFF"/>
                </a:solidFill>
                <a:latin typeface="Arial MT"/>
                <a:cs typeface="Arial MT"/>
              </a:rPr>
              <a:t>y</a:t>
            </a:r>
            <a:r>
              <a:rPr sz="3250" spc="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spc="225" dirty="0">
                <a:solidFill>
                  <a:srgbClr val="FFFFFF"/>
                </a:solidFill>
                <a:latin typeface="Arial MT"/>
                <a:cs typeface="Arial MT"/>
              </a:rPr>
              <a:t>la</a:t>
            </a:r>
            <a:r>
              <a:rPr sz="3250" spc="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spc="110" dirty="0">
                <a:solidFill>
                  <a:srgbClr val="FFFFFF"/>
                </a:solidFill>
                <a:latin typeface="Arial MT"/>
                <a:cs typeface="Arial MT"/>
              </a:rPr>
              <a:t>Acción</a:t>
            </a:r>
            <a:r>
              <a:rPr sz="3250" spc="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spc="110" dirty="0">
                <a:solidFill>
                  <a:srgbClr val="FFFFFF"/>
                </a:solidFill>
                <a:latin typeface="Arial MT"/>
                <a:cs typeface="Arial MT"/>
              </a:rPr>
              <a:t>Comunal.</a:t>
            </a:r>
            <a:endParaRPr sz="3250" dirty="0">
              <a:latin typeface="Arial MT"/>
              <a:cs typeface="Arial MT"/>
            </a:endParaRPr>
          </a:p>
          <a:p>
            <a:pPr marL="1729739" marR="1722120" algn="ctr">
              <a:lnSpc>
                <a:spcPct val="177500"/>
              </a:lnSpc>
              <a:spcBef>
                <a:spcPts val="1325"/>
              </a:spcBef>
            </a:pP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Más</a:t>
            </a:r>
            <a:r>
              <a:rPr sz="3250" spc="3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150" dirty="0">
                <a:solidFill>
                  <a:srgbClr val="14A484"/>
                </a:solidFill>
                <a:latin typeface="Arial MT"/>
                <a:cs typeface="Arial MT"/>
              </a:rPr>
              <a:t>información: </a:t>
            </a:r>
            <a:r>
              <a:rPr lang="es-CO" sz="3250" spc="120" dirty="0">
                <a:solidFill>
                  <a:schemeClr val="bg1"/>
                </a:solidFill>
                <a:latin typeface="Arial MT"/>
                <a:cs typeface="Arial MT"/>
              </a:rPr>
              <a:t>pqrsbic2025</a:t>
            </a:r>
            <a:r>
              <a:rPr sz="3250" spc="120" dirty="0">
                <a:solidFill>
                  <a:schemeClr val="bg1"/>
                </a:solidFill>
                <a:latin typeface="Arial MT"/>
                <a:cs typeface="Arial MT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</a:t>
            </a:r>
            <a:r>
              <a:rPr lang="es-CO" sz="3250" spc="120" dirty="0" err="1">
                <a:solidFill>
                  <a:schemeClr val="bg1"/>
                </a:solidFill>
                <a:latin typeface="Arial MT"/>
                <a:cs typeface="Arial MT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findeter</a:t>
            </a:r>
            <a:r>
              <a:rPr sz="3250" spc="120" dirty="0">
                <a:solidFill>
                  <a:schemeClr val="bg1"/>
                </a:solidFill>
                <a:latin typeface="Arial MT"/>
                <a:cs typeface="Arial MT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.gov.co</a:t>
            </a:r>
            <a:endParaRPr sz="3250" dirty="0">
              <a:solidFill>
                <a:schemeClr val="bg1"/>
              </a:solidFill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057055" y="2869215"/>
            <a:ext cx="1482090" cy="911225"/>
          </a:xfrm>
          <a:custGeom>
            <a:avLst/>
            <a:gdLst/>
            <a:ahLst/>
            <a:cxnLst/>
            <a:rect l="l" t="t" r="r" b="b"/>
            <a:pathLst>
              <a:path w="1482090" h="911225">
                <a:moveTo>
                  <a:pt x="990411" y="0"/>
                </a:moveTo>
                <a:lnTo>
                  <a:pt x="938925" y="1107"/>
                </a:lnTo>
                <a:lnTo>
                  <a:pt x="888006" y="4400"/>
                </a:lnTo>
                <a:lnTo>
                  <a:pt x="837702" y="9833"/>
                </a:lnTo>
                <a:lnTo>
                  <a:pt x="788055" y="17360"/>
                </a:lnTo>
                <a:lnTo>
                  <a:pt x="739113" y="26936"/>
                </a:lnTo>
                <a:lnTo>
                  <a:pt x="690920" y="38515"/>
                </a:lnTo>
                <a:lnTo>
                  <a:pt x="643521" y="52052"/>
                </a:lnTo>
                <a:lnTo>
                  <a:pt x="596962" y="67502"/>
                </a:lnTo>
                <a:lnTo>
                  <a:pt x="551289" y="84818"/>
                </a:lnTo>
                <a:lnTo>
                  <a:pt x="506545" y="103956"/>
                </a:lnTo>
                <a:lnTo>
                  <a:pt x="462778" y="124870"/>
                </a:lnTo>
                <a:lnTo>
                  <a:pt x="420031" y="147515"/>
                </a:lnTo>
                <a:lnTo>
                  <a:pt x="378351" y="171844"/>
                </a:lnTo>
                <a:lnTo>
                  <a:pt x="337783" y="197813"/>
                </a:lnTo>
                <a:lnTo>
                  <a:pt x="298371" y="225377"/>
                </a:lnTo>
                <a:lnTo>
                  <a:pt x="260162" y="254489"/>
                </a:lnTo>
                <a:lnTo>
                  <a:pt x="223200" y="285104"/>
                </a:lnTo>
                <a:lnTo>
                  <a:pt x="187532" y="317177"/>
                </a:lnTo>
                <a:lnTo>
                  <a:pt x="153201" y="350662"/>
                </a:lnTo>
                <a:lnTo>
                  <a:pt x="120254" y="385515"/>
                </a:lnTo>
                <a:lnTo>
                  <a:pt x="88735" y="421688"/>
                </a:lnTo>
                <a:lnTo>
                  <a:pt x="58691" y="459137"/>
                </a:lnTo>
                <a:lnTo>
                  <a:pt x="33873" y="497047"/>
                </a:lnTo>
                <a:lnTo>
                  <a:pt x="16020" y="536539"/>
                </a:lnTo>
                <a:lnTo>
                  <a:pt x="4830" y="576991"/>
                </a:lnTo>
                <a:lnTo>
                  <a:pt x="0" y="617780"/>
                </a:lnTo>
                <a:lnTo>
                  <a:pt x="1227" y="658286"/>
                </a:lnTo>
                <a:lnTo>
                  <a:pt x="8208" y="697885"/>
                </a:lnTo>
                <a:lnTo>
                  <a:pt x="20642" y="735957"/>
                </a:lnTo>
                <a:lnTo>
                  <a:pt x="38226" y="771878"/>
                </a:lnTo>
                <a:lnTo>
                  <a:pt x="60657" y="805028"/>
                </a:lnTo>
                <a:lnTo>
                  <a:pt x="87632" y="834785"/>
                </a:lnTo>
                <a:lnTo>
                  <a:pt x="118850" y="860525"/>
                </a:lnTo>
                <a:lnTo>
                  <a:pt x="154006" y="881628"/>
                </a:lnTo>
                <a:lnTo>
                  <a:pt x="192800" y="897472"/>
                </a:lnTo>
                <a:lnTo>
                  <a:pt x="234928" y="907434"/>
                </a:lnTo>
                <a:lnTo>
                  <a:pt x="280087" y="910893"/>
                </a:lnTo>
                <a:lnTo>
                  <a:pt x="1026703" y="910893"/>
                </a:lnTo>
                <a:lnTo>
                  <a:pt x="1069548" y="909280"/>
                </a:lnTo>
                <a:lnTo>
                  <a:pt x="1110312" y="904546"/>
                </a:lnTo>
                <a:lnTo>
                  <a:pt x="1148991" y="896853"/>
                </a:lnTo>
                <a:lnTo>
                  <a:pt x="1220067" y="873232"/>
                </a:lnTo>
                <a:lnTo>
                  <a:pt x="1282728" y="839706"/>
                </a:lnTo>
                <a:lnTo>
                  <a:pt x="1336927" y="797559"/>
                </a:lnTo>
                <a:lnTo>
                  <a:pt x="1382617" y="748080"/>
                </a:lnTo>
                <a:lnTo>
                  <a:pt x="1419751" y="692554"/>
                </a:lnTo>
                <a:lnTo>
                  <a:pt x="1448281" y="632270"/>
                </a:lnTo>
                <a:lnTo>
                  <a:pt x="1468159" y="568514"/>
                </a:lnTo>
                <a:lnTo>
                  <a:pt x="1479340" y="502573"/>
                </a:lnTo>
                <a:lnTo>
                  <a:pt x="1481775" y="435734"/>
                </a:lnTo>
                <a:lnTo>
                  <a:pt x="1479699" y="402380"/>
                </a:lnTo>
                <a:lnTo>
                  <a:pt x="1468927" y="336606"/>
                </a:lnTo>
                <a:lnTo>
                  <a:pt x="1449292" y="273152"/>
                </a:lnTo>
                <a:lnTo>
                  <a:pt x="1420746" y="213304"/>
                </a:lnTo>
                <a:lnTo>
                  <a:pt x="1383242" y="158349"/>
                </a:lnTo>
                <a:lnTo>
                  <a:pt x="1336733" y="109573"/>
                </a:lnTo>
                <a:lnTo>
                  <a:pt x="1281171" y="68265"/>
                </a:lnTo>
                <a:lnTo>
                  <a:pt x="1216509" y="35710"/>
                </a:lnTo>
                <a:lnTo>
                  <a:pt x="1142700" y="13196"/>
                </a:lnTo>
                <a:lnTo>
                  <a:pt x="1102351" y="6107"/>
                </a:lnTo>
                <a:lnTo>
                  <a:pt x="1059697" y="2010"/>
                </a:lnTo>
                <a:lnTo>
                  <a:pt x="1007829" y="125"/>
                </a:lnTo>
                <a:lnTo>
                  <a:pt x="990411" y="0"/>
                </a:lnTo>
                <a:close/>
              </a:path>
            </a:pathLst>
          </a:custGeom>
          <a:solidFill>
            <a:srgbClr val="6DB66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3399715" y="2666824"/>
            <a:ext cx="3354704" cy="3307715"/>
            <a:chOff x="3399715" y="2666824"/>
            <a:chExt cx="3354704" cy="3307715"/>
          </a:xfrm>
        </p:grpSpPr>
        <p:sp>
          <p:nvSpPr>
            <p:cNvPr id="4" name="object 4"/>
            <p:cNvSpPr/>
            <p:nvPr/>
          </p:nvSpPr>
          <p:spPr>
            <a:xfrm>
              <a:off x="5594297" y="3883454"/>
              <a:ext cx="1160145" cy="1379220"/>
            </a:xfrm>
            <a:custGeom>
              <a:avLst/>
              <a:gdLst/>
              <a:ahLst/>
              <a:cxnLst/>
              <a:rect l="l" t="t" r="r" b="b"/>
              <a:pathLst>
                <a:path w="1160145" h="1379220">
                  <a:moveTo>
                    <a:pt x="278699" y="0"/>
                  </a:moveTo>
                  <a:lnTo>
                    <a:pt x="236859" y="3319"/>
                  </a:lnTo>
                  <a:lnTo>
                    <a:pt x="196877" y="12732"/>
                  </a:lnTo>
                  <a:lnTo>
                    <a:pt x="159234" y="27739"/>
                  </a:lnTo>
                  <a:lnTo>
                    <a:pt x="124411" y="47844"/>
                  </a:lnTo>
                  <a:lnTo>
                    <a:pt x="92889" y="72550"/>
                  </a:lnTo>
                  <a:lnTo>
                    <a:pt x="65148" y="101360"/>
                  </a:lnTo>
                  <a:lnTo>
                    <a:pt x="41669" y="133776"/>
                  </a:lnTo>
                  <a:lnTo>
                    <a:pt x="22934" y="169302"/>
                  </a:lnTo>
                  <a:lnTo>
                    <a:pt x="9424" y="207441"/>
                  </a:lnTo>
                  <a:lnTo>
                    <a:pt x="1619" y="247695"/>
                  </a:lnTo>
                  <a:lnTo>
                    <a:pt x="0" y="289567"/>
                  </a:lnTo>
                  <a:lnTo>
                    <a:pt x="5048" y="332561"/>
                  </a:lnTo>
                  <a:lnTo>
                    <a:pt x="17244" y="376179"/>
                  </a:lnTo>
                  <a:lnTo>
                    <a:pt x="272597" y="1077770"/>
                  </a:lnTo>
                  <a:lnTo>
                    <a:pt x="288767" y="1117479"/>
                  </a:lnTo>
                  <a:lnTo>
                    <a:pt x="307158" y="1154166"/>
                  </a:lnTo>
                  <a:lnTo>
                    <a:pt x="327616" y="1187881"/>
                  </a:lnTo>
                  <a:lnTo>
                    <a:pt x="374122" y="1246592"/>
                  </a:lnTo>
                  <a:lnTo>
                    <a:pt x="427058" y="1294007"/>
                  </a:lnTo>
                  <a:lnTo>
                    <a:pt x="485201" y="1330523"/>
                  </a:lnTo>
                  <a:lnTo>
                    <a:pt x="547323" y="1356535"/>
                  </a:lnTo>
                  <a:lnTo>
                    <a:pt x="612200" y="1372439"/>
                  </a:lnTo>
                  <a:lnTo>
                    <a:pt x="678607" y="1378630"/>
                  </a:lnTo>
                  <a:lnTo>
                    <a:pt x="712000" y="1378207"/>
                  </a:lnTo>
                  <a:lnTo>
                    <a:pt x="778403" y="1370572"/>
                  </a:lnTo>
                  <a:lnTo>
                    <a:pt x="843271" y="1354213"/>
                  </a:lnTo>
                  <a:lnTo>
                    <a:pt x="905379" y="1329527"/>
                  </a:lnTo>
                  <a:lnTo>
                    <a:pt x="963502" y="1296909"/>
                  </a:lnTo>
                  <a:lnTo>
                    <a:pt x="1016414" y="1256756"/>
                  </a:lnTo>
                  <a:lnTo>
                    <a:pt x="1062889" y="1209462"/>
                  </a:lnTo>
                  <a:lnTo>
                    <a:pt x="1101703" y="1155424"/>
                  </a:lnTo>
                  <a:lnTo>
                    <a:pt x="1131629" y="1095036"/>
                  </a:lnTo>
                  <a:lnTo>
                    <a:pt x="1151443" y="1028696"/>
                  </a:lnTo>
                  <a:lnTo>
                    <a:pt x="1159918" y="956799"/>
                  </a:lnTo>
                  <a:lnTo>
                    <a:pt x="1159521" y="918890"/>
                  </a:lnTo>
                  <a:lnTo>
                    <a:pt x="1155830" y="879740"/>
                  </a:lnTo>
                  <a:lnTo>
                    <a:pt x="1148692" y="839398"/>
                  </a:lnTo>
                  <a:lnTo>
                    <a:pt x="1137953" y="797915"/>
                  </a:lnTo>
                  <a:lnTo>
                    <a:pt x="1121986" y="748531"/>
                  </a:lnTo>
                  <a:lnTo>
                    <a:pt x="1097501" y="684124"/>
                  </a:lnTo>
                  <a:lnTo>
                    <a:pt x="1076991" y="637402"/>
                  </a:lnTo>
                  <a:lnTo>
                    <a:pt x="1054680" y="591989"/>
                  </a:lnTo>
                  <a:lnTo>
                    <a:pt x="1030626" y="547911"/>
                  </a:lnTo>
                  <a:lnTo>
                    <a:pt x="1004888" y="505195"/>
                  </a:lnTo>
                  <a:lnTo>
                    <a:pt x="977523" y="463868"/>
                  </a:lnTo>
                  <a:lnTo>
                    <a:pt x="948591" y="423958"/>
                  </a:lnTo>
                  <a:lnTo>
                    <a:pt x="918149" y="385490"/>
                  </a:lnTo>
                  <a:lnTo>
                    <a:pt x="886255" y="348493"/>
                  </a:lnTo>
                  <a:lnTo>
                    <a:pt x="852968" y="312994"/>
                  </a:lnTo>
                  <a:lnTo>
                    <a:pt x="818346" y="279018"/>
                  </a:lnTo>
                  <a:lnTo>
                    <a:pt x="782447" y="246594"/>
                  </a:lnTo>
                  <a:lnTo>
                    <a:pt x="745329" y="215748"/>
                  </a:lnTo>
                  <a:lnTo>
                    <a:pt x="707051" y="186508"/>
                  </a:lnTo>
                  <a:lnTo>
                    <a:pt x="667670" y="158900"/>
                  </a:lnTo>
                  <a:lnTo>
                    <a:pt x="627245" y="132952"/>
                  </a:lnTo>
                  <a:lnTo>
                    <a:pt x="585834" y="108690"/>
                  </a:lnTo>
                  <a:lnTo>
                    <a:pt x="543496" y="86142"/>
                  </a:lnTo>
                  <a:lnTo>
                    <a:pt x="500288" y="65334"/>
                  </a:lnTo>
                  <a:lnTo>
                    <a:pt x="456269" y="46294"/>
                  </a:lnTo>
                  <a:lnTo>
                    <a:pt x="411496" y="29048"/>
                  </a:lnTo>
                  <a:lnTo>
                    <a:pt x="366029" y="13624"/>
                  </a:lnTo>
                  <a:lnTo>
                    <a:pt x="321916" y="3269"/>
                  </a:lnTo>
                  <a:lnTo>
                    <a:pt x="278699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14843" y="4616084"/>
              <a:ext cx="1201420" cy="1358900"/>
            </a:xfrm>
            <a:custGeom>
              <a:avLst/>
              <a:gdLst/>
              <a:ahLst/>
              <a:cxnLst/>
              <a:rect l="l" t="t" r="r" b="b"/>
              <a:pathLst>
                <a:path w="1201420" h="1358900">
                  <a:moveTo>
                    <a:pt x="936284" y="0"/>
                  </a:moveTo>
                  <a:lnTo>
                    <a:pt x="895825" y="347"/>
                  </a:lnTo>
                  <a:lnTo>
                    <a:pt x="855328" y="6780"/>
                  </a:lnTo>
                  <a:lnTo>
                    <a:pt x="815426" y="19580"/>
                  </a:lnTo>
                  <a:lnTo>
                    <a:pt x="776751" y="39028"/>
                  </a:lnTo>
                  <a:lnTo>
                    <a:pt x="739933" y="65407"/>
                  </a:lnTo>
                  <a:lnTo>
                    <a:pt x="167992" y="545319"/>
                  </a:lnTo>
                  <a:lnTo>
                    <a:pt x="136208" y="574095"/>
                  </a:lnTo>
                  <a:lnTo>
                    <a:pt x="108023" y="603924"/>
                  </a:lnTo>
                  <a:lnTo>
                    <a:pt x="83339" y="634679"/>
                  </a:lnTo>
                  <a:lnTo>
                    <a:pt x="44074" y="698460"/>
                  </a:lnTo>
                  <a:lnTo>
                    <a:pt x="17623" y="764421"/>
                  </a:lnTo>
                  <a:lnTo>
                    <a:pt x="3196" y="831545"/>
                  </a:lnTo>
                  <a:lnTo>
                    <a:pt x="0" y="898818"/>
                  </a:lnTo>
                  <a:lnTo>
                    <a:pt x="2366" y="932192"/>
                  </a:lnTo>
                  <a:lnTo>
                    <a:pt x="14535" y="997780"/>
                  </a:lnTo>
                  <a:lnTo>
                    <a:pt x="35958" y="1060976"/>
                  </a:lnTo>
                  <a:lnTo>
                    <a:pt x="65844" y="1120762"/>
                  </a:lnTo>
                  <a:lnTo>
                    <a:pt x="103402" y="1176123"/>
                  </a:lnTo>
                  <a:lnTo>
                    <a:pt x="147842" y="1226043"/>
                  </a:lnTo>
                  <a:lnTo>
                    <a:pt x="198372" y="1269505"/>
                  </a:lnTo>
                  <a:lnTo>
                    <a:pt x="254201" y="1305493"/>
                  </a:lnTo>
                  <a:lnTo>
                    <a:pt x="314539" y="1332991"/>
                  </a:lnTo>
                  <a:lnTo>
                    <a:pt x="378593" y="1350982"/>
                  </a:lnTo>
                  <a:lnTo>
                    <a:pt x="445574" y="1358450"/>
                  </a:lnTo>
                  <a:lnTo>
                    <a:pt x="479915" y="1357921"/>
                  </a:lnTo>
                  <a:lnTo>
                    <a:pt x="549801" y="1347700"/>
                  </a:lnTo>
                  <a:lnTo>
                    <a:pt x="620637" y="1324416"/>
                  </a:lnTo>
                  <a:lnTo>
                    <a:pt x="656163" y="1307558"/>
                  </a:lnTo>
                  <a:lnTo>
                    <a:pt x="691630" y="1287053"/>
                  </a:lnTo>
                  <a:lnTo>
                    <a:pt x="726938" y="1262774"/>
                  </a:lnTo>
                  <a:lnTo>
                    <a:pt x="767880" y="1230877"/>
                  </a:lnTo>
                  <a:lnTo>
                    <a:pt x="820032" y="1185837"/>
                  </a:lnTo>
                  <a:lnTo>
                    <a:pt x="856922" y="1150585"/>
                  </a:lnTo>
                  <a:lnTo>
                    <a:pt x="891966" y="1114088"/>
                  </a:lnTo>
                  <a:lnTo>
                    <a:pt x="925159" y="1076410"/>
                  </a:lnTo>
                  <a:lnTo>
                    <a:pt x="956496" y="1037615"/>
                  </a:lnTo>
                  <a:lnTo>
                    <a:pt x="985972" y="997767"/>
                  </a:lnTo>
                  <a:lnTo>
                    <a:pt x="1013580" y="956930"/>
                  </a:lnTo>
                  <a:lnTo>
                    <a:pt x="1039315" y="915168"/>
                  </a:lnTo>
                  <a:lnTo>
                    <a:pt x="1063173" y="872544"/>
                  </a:lnTo>
                  <a:lnTo>
                    <a:pt x="1085147" y="829123"/>
                  </a:lnTo>
                  <a:lnTo>
                    <a:pt x="1105232" y="784969"/>
                  </a:lnTo>
                  <a:lnTo>
                    <a:pt x="1123422" y="740145"/>
                  </a:lnTo>
                  <a:lnTo>
                    <a:pt x="1139713" y="694716"/>
                  </a:lnTo>
                  <a:lnTo>
                    <a:pt x="1154097" y="648746"/>
                  </a:lnTo>
                  <a:lnTo>
                    <a:pt x="1166571" y="602298"/>
                  </a:lnTo>
                  <a:lnTo>
                    <a:pt x="1177128" y="555436"/>
                  </a:lnTo>
                  <a:lnTo>
                    <a:pt x="1185764" y="508224"/>
                  </a:lnTo>
                  <a:lnTo>
                    <a:pt x="1192471" y="460727"/>
                  </a:lnTo>
                  <a:lnTo>
                    <a:pt x="1197246" y="413008"/>
                  </a:lnTo>
                  <a:lnTo>
                    <a:pt x="1200083" y="365131"/>
                  </a:lnTo>
                  <a:lnTo>
                    <a:pt x="1200976" y="317161"/>
                  </a:lnTo>
                  <a:lnTo>
                    <a:pt x="1199919" y="269160"/>
                  </a:lnTo>
                  <a:lnTo>
                    <a:pt x="1194562" y="224166"/>
                  </a:lnTo>
                  <a:lnTo>
                    <a:pt x="1182852" y="182438"/>
                  </a:lnTo>
                  <a:lnTo>
                    <a:pt x="1165422" y="144257"/>
                  </a:lnTo>
                  <a:lnTo>
                    <a:pt x="1142903" y="109905"/>
                  </a:lnTo>
                  <a:lnTo>
                    <a:pt x="1115927" y="79665"/>
                  </a:lnTo>
                  <a:lnTo>
                    <a:pt x="1085124" y="53817"/>
                  </a:lnTo>
                  <a:lnTo>
                    <a:pt x="1051127" y="32645"/>
                  </a:lnTo>
                  <a:lnTo>
                    <a:pt x="1014567" y="16430"/>
                  </a:lnTo>
                  <a:lnTo>
                    <a:pt x="976076" y="5454"/>
                  </a:lnTo>
                  <a:lnTo>
                    <a:pt x="936284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399715" y="4050476"/>
              <a:ext cx="1477010" cy="1031240"/>
            </a:xfrm>
            <a:custGeom>
              <a:avLst/>
              <a:gdLst/>
              <a:ahLst/>
              <a:cxnLst/>
              <a:rect l="l" t="t" r="r" b="b"/>
              <a:pathLst>
                <a:path w="1477010" h="1031239">
                  <a:moveTo>
                    <a:pt x="467907" y="0"/>
                  </a:moveTo>
                  <a:lnTo>
                    <a:pt x="398301" y="3689"/>
                  </a:lnTo>
                  <a:lnTo>
                    <a:pt x="332056" y="18528"/>
                  </a:lnTo>
                  <a:lnTo>
                    <a:pt x="269856" y="43427"/>
                  </a:lnTo>
                  <a:lnTo>
                    <a:pt x="212386" y="77295"/>
                  </a:lnTo>
                  <a:lnTo>
                    <a:pt x="160329" y="119040"/>
                  </a:lnTo>
                  <a:lnTo>
                    <a:pt x="114370" y="167572"/>
                  </a:lnTo>
                  <a:lnTo>
                    <a:pt x="75193" y="221800"/>
                  </a:lnTo>
                  <a:lnTo>
                    <a:pt x="43483" y="280633"/>
                  </a:lnTo>
                  <a:lnTo>
                    <a:pt x="19925" y="342981"/>
                  </a:lnTo>
                  <a:lnTo>
                    <a:pt x="5202" y="407752"/>
                  </a:lnTo>
                  <a:lnTo>
                    <a:pt x="0" y="473855"/>
                  </a:lnTo>
                  <a:lnTo>
                    <a:pt x="1182" y="507065"/>
                  </a:lnTo>
                  <a:lnTo>
                    <a:pt x="11543" y="573122"/>
                  </a:lnTo>
                  <a:lnTo>
                    <a:pt x="33134" y="637784"/>
                  </a:lnTo>
                  <a:lnTo>
                    <a:pt x="66641" y="699960"/>
                  </a:lnTo>
                  <a:lnTo>
                    <a:pt x="112748" y="758560"/>
                  </a:lnTo>
                  <a:lnTo>
                    <a:pt x="140741" y="786178"/>
                  </a:lnTo>
                  <a:lnTo>
                    <a:pt x="172140" y="812493"/>
                  </a:lnTo>
                  <a:lnTo>
                    <a:pt x="207031" y="837368"/>
                  </a:lnTo>
                  <a:lnTo>
                    <a:pt x="251004" y="864931"/>
                  </a:lnTo>
                  <a:lnTo>
                    <a:pt x="311166" y="898528"/>
                  </a:lnTo>
                  <a:lnTo>
                    <a:pt x="356909" y="921136"/>
                  </a:lnTo>
                  <a:lnTo>
                    <a:pt x="403191" y="941584"/>
                  </a:lnTo>
                  <a:lnTo>
                    <a:pt x="449949" y="959889"/>
                  </a:lnTo>
                  <a:lnTo>
                    <a:pt x="497122" y="976068"/>
                  </a:lnTo>
                  <a:lnTo>
                    <a:pt x="544648" y="990137"/>
                  </a:lnTo>
                  <a:lnTo>
                    <a:pt x="592465" y="1002113"/>
                  </a:lnTo>
                  <a:lnTo>
                    <a:pt x="640510" y="1012012"/>
                  </a:lnTo>
                  <a:lnTo>
                    <a:pt x="688723" y="1019853"/>
                  </a:lnTo>
                  <a:lnTo>
                    <a:pt x="737040" y="1025651"/>
                  </a:lnTo>
                  <a:lnTo>
                    <a:pt x="785400" y="1029422"/>
                  </a:lnTo>
                  <a:lnTo>
                    <a:pt x="833742" y="1031185"/>
                  </a:lnTo>
                  <a:lnTo>
                    <a:pt x="882002" y="1030955"/>
                  </a:lnTo>
                  <a:lnTo>
                    <a:pt x="930120" y="1028749"/>
                  </a:lnTo>
                  <a:lnTo>
                    <a:pt x="978033" y="1024584"/>
                  </a:lnTo>
                  <a:lnTo>
                    <a:pt x="1025679" y="1018477"/>
                  </a:lnTo>
                  <a:lnTo>
                    <a:pt x="1072996" y="1010444"/>
                  </a:lnTo>
                  <a:lnTo>
                    <a:pt x="1119923" y="1000503"/>
                  </a:lnTo>
                  <a:lnTo>
                    <a:pt x="1166397" y="988669"/>
                  </a:lnTo>
                  <a:lnTo>
                    <a:pt x="1212357" y="974960"/>
                  </a:lnTo>
                  <a:lnTo>
                    <a:pt x="1257740" y="959392"/>
                  </a:lnTo>
                  <a:lnTo>
                    <a:pt x="1302484" y="941983"/>
                  </a:lnTo>
                  <a:lnTo>
                    <a:pt x="1342932" y="921560"/>
                  </a:lnTo>
                  <a:lnTo>
                    <a:pt x="1378139" y="896284"/>
                  </a:lnTo>
                  <a:lnTo>
                    <a:pt x="1408056" y="866847"/>
                  </a:lnTo>
                  <a:lnTo>
                    <a:pt x="1432633" y="833937"/>
                  </a:lnTo>
                  <a:lnTo>
                    <a:pt x="1451823" y="798244"/>
                  </a:lnTo>
                  <a:lnTo>
                    <a:pt x="1465577" y="760459"/>
                  </a:lnTo>
                  <a:lnTo>
                    <a:pt x="1473844" y="721271"/>
                  </a:lnTo>
                  <a:lnTo>
                    <a:pt x="1476577" y="681370"/>
                  </a:lnTo>
                  <a:lnTo>
                    <a:pt x="1473727" y="641446"/>
                  </a:lnTo>
                  <a:lnTo>
                    <a:pt x="1465244" y="602189"/>
                  </a:lnTo>
                  <a:lnTo>
                    <a:pt x="1451079" y="564289"/>
                  </a:lnTo>
                  <a:lnTo>
                    <a:pt x="1431185" y="528435"/>
                  </a:lnTo>
                  <a:lnTo>
                    <a:pt x="1405511" y="495317"/>
                  </a:lnTo>
                  <a:lnTo>
                    <a:pt x="1374009" y="465625"/>
                  </a:lnTo>
                  <a:lnTo>
                    <a:pt x="1336630" y="440050"/>
                  </a:lnTo>
                  <a:lnTo>
                    <a:pt x="690042" y="66742"/>
                  </a:lnTo>
                  <a:lnTo>
                    <a:pt x="652131" y="46718"/>
                  </a:lnTo>
                  <a:lnTo>
                    <a:pt x="614462" y="30435"/>
                  </a:lnTo>
                  <a:lnTo>
                    <a:pt x="577119" y="17759"/>
                  </a:lnTo>
                  <a:lnTo>
                    <a:pt x="503756" y="2677"/>
                  </a:lnTo>
                  <a:lnTo>
                    <a:pt x="467907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946726" y="2666824"/>
              <a:ext cx="930275" cy="1502410"/>
            </a:xfrm>
            <a:custGeom>
              <a:avLst/>
              <a:gdLst/>
              <a:ahLst/>
              <a:cxnLst/>
              <a:rect l="l" t="t" r="r" b="b"/>
              <a:pathLst>
                <a:path w="930275" h="1502410">
                  <a:moveTo>
                    <a:pt x="465932" y="0"/>
                  </a:moveTo>
                  <a:lnTo>
                    <a:pt x="399502" y="3718"/>
                  </a:lnTo>
                  <a:lnTo>
                    <a:pt x="334447" y="16703"/>
                  </a:lnTo>
                  <a:lnTo>
                    <a:pt x="272024" y="39225"/>
                  </a:lnTo>
                  <a:lnTo>
                    <a:pt x="213495" y="71553"/>
                  </a:lnTo>
                  <a:lnTo>
                    <a:pt x="160117" y="113959"/>
                  </a:lnTo>
                  <a:lnTo>
                    <a:pt x="113150" y="166711"/>
                  </a:lnTo>
                  <a:lnTo>
                    <a:pt x="73854" y="230080"/>
                  </a:lnTo>
                  <a:lnTo>
                    <a:pt x="57475" y="265830"/>
                  </a:lnTo>
                  <a:lnTo>
                    <a:pt x="43486" y="304336"/>
                  </a:lnTo>
                  <a:lnTo>
                    <a:pt x="32045" y="345631"/>
                  </a:lnTo>
                  <a:lnTo>
                    <a:pt x="21190" y="396384"/>
                  </a:lnTo>
                  <a:lnTo>
                    <a:pt x="10194" y="464410"/>
                  </a:lnTo>
                  <a:lnTo>
                    <a:pt x="4595" y="515126"/>
                  </a:lnTo>
                  <a:lnTo>
                    <a:pt x="1209" y="565610"/>
                  </a:lnTo>
                  <a:lnTo>
                    <a:pt x="0" y="615809"/>
                  </a:lnTo>
                  <a:lnTo>
                    <a:pt x="930" y="665670"/>
                  </a:lnTo>
                  <a:lnTo>
                    <a:pt x="3965" y="715142"/>
                  </a:lnTo>
                  <a:lnTo>
                    <a:pt x="9065" y="764171"/>
                  </a:lnTo>
                  <a:lnTo>
                    <a:pt x="16194" y="812705"/>
                  </a:lnTo>
                  <a:lnTo>
                    <a:pt x="25316" y="860692"/>
                  </a:lnTo>
                  <a:lnTo>
                    <a:pt x="36394" y="908079"/>
                  </a:lnTo>
                  <a:lnTo>
                    <a:pt x="49390" y="954814"/>
                  </a:lnTo>
                  <a:lnTo>
                    <a:pt x="64267" y="1000843"/>
                  </a:lnTo>
                  <a:lnTo>
                    <a:pt x="80990" y="1046115"/>
                  </a:lnTo>
                  <a:lnTo>
                    <a:pt x="99520" y="1090578"/>
                  </a:lnTo>
                  <a:lnTo>
                    <a:pt x="119821" y="1134177"/>
                  </a:lnTo>
                  <a:lnTo>
                    <a:pt x="141856" y="1176862"/>
                  </a:lnTo>
                  <a:lnTo>
                    <a:pt x="165588" y="1218579"/>
                  </a:lnTo>
                  <a:lnTo>
                    <a:pt x="190980" y="1259276"/>
                  </a:lnTo>
                  <a:lnTo>
                    <a:pt x="217996" y="1298900"/>
                  </a:lnTo>
                  <a:lnTo>
                    <a:pt x="246598" y="1337400"/>
                  </a:lnTo>
                  <a:lnTo>
                    <a:pt x="276749" y="1374721"/>
                  </a:lnTo>
                  <a:lnTo>
                    <a:pt x="308413" y="1410813"/>
                  </a:lnTo>
                  <a:lnTo>
                    <a:pt x="341437" y="1441836"/>
                  </a:lnTo>
                  <a:lnTo>
                    <a:pt x="377229" y="1466274"/>
                  </a:lnTo>
                  <a:lnTo>
                    <a:pt x="415122" y="1484318"/>
                  </a:lnTo>
                  <a:lnTo>
                    <a:pt x="454453" y="1496157"/>
                  </a:lnTo>
                  <a:lnTo>
                    <a:pt x="494556" y="1501982"/>
                  </a:lnTo>
                  <a:lnTo>
                    <a:pt x="534766" y="1501983"/>
                  </a:lnTo>
                  <a:lnTo>
                    <a:pt x="574418" y="1496349"/>
                  </a:lnTo>
                  <a:lnTo>
                    <a:pt x="612847" y="1485270"/>
                  </a:lnTo>
                  <a:lnTo>
                    <a:pt x="649389" y="1468937"/>
                  </a:lnTo>
                  <a:lnTo>
                    <a:pt x="683377" y="1447539"/>
                  </a:lnTo>
                  <a:lnTo>
                    <a:pt x="714148" y="1421266"/>
                  </a:lnTo>
                  <a:lnTo>
                    <a:pt x="741035" y="1390308"/>
                  </a:lnTo>
                  <a:lnTo>
                    <a:pt x="763374" y="1354856"/>
                  </a:lnTo>
                  <a:lnTo>
                    <a:pt x="780501" y="1315098"/>
                  </a:lnTo>
                  <a:lnTo>
                    <a:pt x="791749" y="1271226"/>
                  </a:lnTo>
                  <a:lnTo>
                    <a:pt x="921400" y="535950"/>
                  </a:lnTo>
                  <a:lnTo>
                    <a:pt x="927250" y="493476"/>
                  </a:lnTo>
                  <a:lnTo>
                    <a:pt x="929667" y="452508"/>
                  </a:lnTo>
                  <a:lnTo>
                    <a:pt x="928807" y="413082"/>
                  </a:lnTo>
                  <a:lnTo>
                    <a:pt x="917887" y="338984"/>
                  </a:lnTo>
                  <a:lnTo>
                    <a:pt x="895750" y="271453"/>
                  </a:lnTo>
                  <a:lnTo>
                    <a:pt x="863655" y="210758"/>
                  </a:lnTo>
                  <a:lnTo>
                    <a:pt x="822861" y="157170"/>
                  </a:lnTo>
                  <a:lnTo>
                    <a:pt x="774628" y="110958"/>
                  </a:lnTo>
                  <a:lnTo>
                    <a:pt x="720213" y="72393"/>
                  </a:lnTo>
                  <a:lnTo>
                    <a:pt x="660877" y="41745"/>
                  </a:lnTo>
                  <a:lnTo>
                    <a:pt x="597879" y="19283"/>
                  </a:lnTo>
                  <a:lnTo>
                    <a:pt x="532478" y="5278"/>
                  </a:lnTo>
                  <a:lnTo>
                    <a:pt x="465932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930226" y="4013981"/>
              <a:ext cx="403225" cy="403225"/>
            </a:xfrm>
            <a:custGeom>
              <a:avLst/>
              <a:gdLst/>
              <a:ahLst/>
              <a:cxnLst/>
              <a:rect l="l" t="t" r="r" b="b"/>
              <a:pathLst>
                <a:path w="403225" h="403225">
                  <a:moveTo>
                    <a:pt x="403013" y="0"/>
                  </a:moveTo>
                  <a:lnTo>
                    <a:pt x="351042" y="22762"/>
                  </a:lnTo>
                  <a:lnTo>
                    <a:pt x="304465" y="39835"/>
                  </a:lnTo>
                  <a:lnTo>
                    <a:pt x="261741" y="51216"/>
                  </a:lnTo>
                  <a:lnTo>
                    <a:pt x="221328" y="56907"/>
                  </a:lnTo>
                  <a:lnTo>
                    <a:pt x="181685" y="56907"/>
                  </a:lnTo>
                  <a:lnTo>
                    <a:pt x="141272" y="51216"/>
                  </a:lnTo>
                  <a:lnTo>
                    <a:pt x="98548" y="39835"/>
                  </a:lnTo>
                  <a:lnTo>
                    <a:pt x="51970" y="22762"/>
                  </a:lnTo>
                  <a:lnTo>
                    <a:pt x="0" y="0"/>
                  </a:lnTo>
                  <a:lnTo>
                    <a:pt x="22762" y="51970"/>
                  </a:lnTo>
                  <a:lnTo>
                    <a:pt x="39835" y="98548"/>
                  </a:lnTo>
                  <a:lnTo>
                    <a:pt x="51216" y="141272"/>
                  </a:lnTo>
                  <a:lnTo>
                    <a:pt x="56907" y="181685"/>
                  </a:lnTo>
                  <a:lnTo>
                    <a:pt x="56907" y="221328"/>
                  </a:lnTo>
                  <a:lnTo>
                    <a:pt x="51216" y="261741"/>
                  </a:lnTo>
                  <a:lnTo>
                    <a:pt x="39835" y="304465"/>
                  </a:lnTo>
                  <a:lnTo>
                    <a:pt x="22762" y="351042"/>
                  </a:lnTo>
                  <a:lnTo>
                    <a:pt x="0" y="403013"/>
                  </a:lnTo>
                  <a:lnTo>
                    <a:pt x="51970" y="380250"/>
                  </a:lnTo>
                  <a:lnTo>
                    <a:pt x="98548" y="363178"/>
                  </a:lnTo>
                  <a:lnTo>
                    <a:pt x="141272" y="351797"/>
                  </a:lnTo>
                  <a:lnTo>
                    <a:pt x="181685" y="346106"/>
                  </a:lnTo>
                  <a:lnTo>
                    <a:pt x="221328" y="346106"/>
                  </a:lnTo>
                  <a:lnTo>
                    <a:pt x="261741" y="351797"/>
                  </a:lnTo>
                  <a:lnTo>
                    <a:pt x="304465" y="363178"/>
                  </a:lnTo>
                  <a:lnTo>
                    <a:pt x="351042" y="380250"/>
                  </a:lnTo>
                  <a:lnTo>
                    <a:pt x="403013" y="403013"/>
                  </a:lnTo>
                  <a:lnTo>
                    <a:pt x="380250" y="351042"/>
                  </a:lnTo>
                  <a:lnTo>
                    <a:pt x="363178" y="304465"/>
                  </a:lnTo>
                  <a:lnTo>
                    <a:pt x="351797" y="261741"/>
                  </a:lnTo>
                  <a:lnTo>
                    <a:pt x="346106" y="221328"/>
                  </a:lnTo>
                  <a:lnTo>
                    <a:pt x="346106" y="181685"/>
                  </a:lnTo>
                  <a:lnTo>
                    <a:pt x="351797" y="141272"/>
                  </a:lnTo>
                  <a:lnTo>
                    <a:pt x="363178" y="98548"/>
                  </a:lnTo>
                  <a:lnTo>
                    <a:pt x="380250" y="51970"/>
                  </a:lnTo>
                  <a:lnTo>
                    <a:pt x="403013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/>
          <p:nvPr/>
        </p:nvSpPr>
        <p:spPr>
          <a:xfrm>
            <a:off x="2714302" y="6294811"/>
            <a:ext cx="656590" cy="730885"/>
          </a:xfrm>
          <a:custGeom>
            <a:avLst/>
            <a:gdLst/>
            <a:ahLst/>
            <a:cxnLst/>
            <a:rect l="l" t="t" r="r" b="b"/>
            <a:pathLst>
              <a:path w="656589" h="730884">
                <a:moveTo>
                  <a:pt x="312754" y="0"/>
                </a:moveTo>
                <a:lnTo>
                  <a:pt x="259580" y="905"/>
                </a:lnTo>
                <a:lnTo>
                  <a:pt x="207664" y="3468"/>
                </a:lnTo>
                <a:lnTo>
                  <a:pt x="156377" y="7460"/>
                </a:lnTo>
                <a:lnTo>
                  <a:pt x="105090" y="12653"/>
                </a:lnTo>
                <a:lnTo>
                  <a:pt x="53174" y="18818"/>
                </a:lnTo>
                <a:lnTo>
                  <a:pt x="0" y="25726"/>
                </a:lnTo>
                <a:lnTo>
                  <a:pt x="0" y="703685"/>
                </a:lnTo>
                <a:lnTo>
                  <a:pt x="93436" y="714841"/>
                </a:lnTo>
                <a:lnTo>
                  <a:pt x="141127" y="719833"/>
                </a:lnTo>
                <a:lnTo>
                  <a:pt x="189179" y="724122"/>
                </a:lnTo>
                <a:lnTo>
                  <a:pt x="237374" y="727475"/>
                </a:lnTo>
                <a:lnTo>
                  <a:pt x="285496" y="729658"/>
                </a:lnTo>
                <a:lnTo>
                  <a:pt x="333330" y="730438"/>
                </a:lnTo>
                <a:lnTo>
                  <a:pt x="393123" y="728125"/>
                </a:lnTo>
                <a:lnTo>
                  <a:pt x="447121" y="721195"/>
                </a:lnTo>
                <a:lnTo>
                  <a:pt x="495205" y="709660"/>
                </a:lnTo>
                <a:lnTo>
                  <a:pt x="537258" y="693533"/>
                </a:lnTo>
                <a:lnTo>
                  <a:pt x="573164" y="672826"/>
                </a:lnTo>
                <a:lnTo>
                  <a:pt x="602804" y="647551"/>
                </a:lnTo>
                <a:lnTo>
                  <a:pt x="642820" y="583347"/>
                </a:lnTo>
                <a:lnTo>
                  <a:pt x="648995" y="559658"/>
                </a:lnTo>
                <a:lnTo>
                  <a:pt x="336419" y="559658"/>
                </a:lnTo>
                <a:lnTo>
                  <a:pt x="317130" y="559289"/>
                </a:lnTo>
                <a:lnTo>
                  <a:pt x="297839" y="558246"/>
                </a:lnTo>
                <a:lnTo>
                  <a:pt x="278548" y="556623"/>
                </a:lnTo>
                <a:lnTo>
                  <a:pt x="259259" y="554517"/>
                </a:lnTo>
                <a:lnTo>
                  <a:pt x="259259" y="434143"/>
                </a:lnTo>
                <a:lnTo>
                  <a:pt x="645022" y="434143"/>
                </a:lnTo>
                <a:lnTo>
                  <a:pt x="637462" y="412033"/>
                </a:lnTo>
                <a:lnTo>
                  <a:pt x="612529" y="376313"/>
                </a:lnTo>
                <a:lnTo>
                  <a:pt x="576118" y="347727"/>
                </a:lnTo>
                <a:lnTo>
                  <a:pt x="603673" y="320562"/>
                </a:lnTo>
                <a:lnTo>
                  <a:pt x="622160" y="287805"/>
                </a:lnTo>
                <a:lnTo>
                  <a:pt x="624976" y="277771"/>
                </a:lnTo>
                <a:lnTo>
                  <a:pt x="259259" y="277771"/>
                </a:lnTo>
                <a:lnTo>
                  <a:pt x="259259" y="175921"/>
                </a:lnTo>
                <a:lnTo>
                  <a:pt x="278097" y="173819"/>
                </a:lnTo>
                <a:lnTo>
                  <a:pt x="295778" y="172196"/>
                </a:lnTo>
                <a:lnTo>
                  <a:pt x="311917" y="171150"/>
                </a:lnTo>
                <a:lnTo>
                  <a:pt x="326126" y="170780"/>
                </a:lnTo>
                <a:lnTo>
                  <a:pt x="631775" y="170780"/>
                </a:lnTo>
                <a:lnTo>
                  <a:pt x="631487" y="167906"/>
                </a:lnTo>
                <a:lnTo>
                  <a:pt x="618732" y="129522"/>
                </a:lnTo>
                <a:lnTo>
                  <a:pt x="597764" y="95871"/>
                </a:lnTo>
                <a:lnTo>
                  <a:pt x="568820" y="67071"/>
                </a:lnTo>
                <a:lnTo>
                  <a:pt x="532136" y="43242"/>
                </a:lnTo>
                <a:lnTo>
                  <a:pt x="487951" y="24501"/>
                </a:lnTo>
                <a:lnTo>
                  <a:pt x="436500" y="10968"/>
                </a:lnTo>
                <a:lnTo>
                  <a:pt x="378023" y="2761"/>
                </a:lnTo>
                <a:lnTo>
                  <a:pt x="312754" y="0"/>
                </a:lnTo>
                <a:close/>
              </a:path>
              <a:path w="656589" h="730884">
                <a:moveTo>
                  <a:pt x="645022" y="434143"/>
                </a:moveTo>
                <a:lnTo>
                  <a:pt x="336419" y="434143"/>
                </a:lnTo>
                <a:lnTo>
                  <a:pt x="365320" y="437922"/>
                </a:lnTo>
                <a:lnTo>
                  <a:pt x="384769" y="448936"/>
                </a:lnTo>
                <a:lnTo>
                  <a:pt x="395731" y="466700"/>
                </a:lnTo>
                <a:lnTo>
                  <a:pt x="399171" y="490728"/>
                </a:lnTo>
                <a:lnTo>
                  <a:pt x="395731" y="518863"/>
                </a:lnTo>
                <a:lnTo>
                  <a:pt x="384769" y="540628"/>
                </a:lnTo>
                <a:lnTo>
                  <a:pt x="365320" y="554676"/>
                </a:lnTo>
                <a:lnTo>
                  <a:pt x="336419" y="559658"/>
                </a:lnTo>
                <a:lnTo>
                  <a:pt x="648995" y="559658"/>
                </a:lnTo>
                <a:lnTo>
                  <a:pt x="652961" y="544443"/>
                </a:lnTo>
                <a:lnTo>
                  <a:pt x="656367" y="501021"/>
                </a:lnTo>
                <a:lnTo>
                  <a:pt x="651785" y="453923"/>
                </a:lnTo>
                <a:lnTo>
                  <a:pt x="645022" y="434143"/>
                </a:lnTo>
                <a:close/>
              </a:path>
              <a:path w="656589" h="730884">
                <a:moveTo>
                  <a:pt x="631775" y="170780"/>
                </a:moveTo>
                <a:lnTo>
                  <a:pt x="326126" y="170780"/>
                </a:lnTo>
                <a:lnTo>
                  <a:pt x="349083" y="173674"/>
                </a:lnTo>
                <a:lnTo>
                  <a:pt x="365479" y="183126"/>
                </a:lnTo>
                <a:lnTo>
                  <a:pt x="375316" y="200292"/>
                </a:lnTo>
                <a:lnTo>
                  <a:pt x="378595" y="226328"/>
                </a:lnTo>
                <a:lnTo>
                  <a:pt x="375316" y="249562"/>
                </a:lnTo>
                <a:lnTo>
                  <a:pt x="365479" y="265557"/>
                </a:lnTo>
                <a:lnTo>
                  <a:pt x="349083" y="274798"/>
                </a:lnTo>
                <a:lnTo>
                  <a:pt x="326126" y="277771"/>
                </a:lnTo>
                <a:lnTo>
                  <a:pt x="624976" y="277771"/>
                </a:lnTo>
                <a:lnTo>
                  <a:pt x="632545" y="250803"/>
                </a:lnTo>
                <a:lnTo>
                  <a:pt x="635792" y="210904"/>
                </a:lnTo>
                <a:lnTo>
                  <a:pt x="631917" y="172196"/>
                </a:lnTo>
                <a:lnTo>
                  <a:pt x="631812" y="171150"/>
                </a:lnTo>
                <a:lnTo>
                  <a:pt x="631775" y="17078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424138" y="6473816"/>
            <a:ext cx="574675" cy="547370"/>
          </a:xfrm>
          <a:custGeom>
            <a:avLst/>
            <a:gdLst/>
            <a:ahLst/>
            <a:cxnLst/>
            <a:rect l="l" t="t" r="r" b="b"/>
            <a:pathLst>
              <a:path w="574675" h="547370">
                <a:moveTo>
                  <a:pt x="556289" y="160487"/>
                </a:moveTo>
                <a:lnTo>
                  <a:pt x="251018" y="160487"/>
                </a:lnTo>
                <a:lnTo>
                  <a:pt x="285870" y="163301"/>
                </a:lnTo>
                <a:lnTo>
                  <a:pt x="308375" y="172965"/>
                </a:lnTo>
                <a:lnTo>
                  <a:pt x="320463" y="191311"/>
                </a:lnTo>
                <a:lnTo>
                  <a:pt x="324063" y="220171"/>
                </a:lnTo>
                <a:lnTo>
                  <a:pt x="324063" y="223260"/>
                </a:lnTo>
                <a:lnTo>
                  <a:pt x="318922" y="223260"/>
                </a:lnTo>
                <a:lnTo>
                  <a:pt x="256503" y="225358"/>
                </a:lnTo>
                <a:lnTo>
                  <a:pt x="199842" y="231664"/>
                </a:lnTo>
                <a:lnTo>
                  <a:pt x="149362" y="242195"/>
                </a:lnTo>
                <a:lnTo>
                  <a:pt x="105488" y="256968"/>
                </a:lnTo>
                <a:lnTo>
                  <a:pt x="68641" y="276001"/>
                </a:lnTo>
                <a:lnTo>
                  <a:pt x="17724" y="326912"/>
                </a:lnTo>
                <a:lnTo>
                  <a:pt x="0" y="395066"/>
                </a:lnTo>
                <a:lnTo>
                  <a:pt x="4681" y="439920"/>
                </a:lnTo>
                <a:lnTo>
                  <a:pt x="18935" y="477517"/>
                </a:lnTo>
                <a:lnTo>
                  <a:pt x="43077" y="507457"/>
                </a:lnTo>
                <a:lnTo>
                  <a:pt x="77420" y="529338"/>
                </a:lnTo>
                <a:lnTo>
                  <a:pt x="122281" y="542760"/>
                </a:lnTo>
                <a:lnTo>
                  <a:pt x="177973" y="547323"/>
                </a:lnTo>
                <a:lnTo>
                  <a:pt x="226584" y="542340"/>
                </a:lnTo>
                <a:lnTo>
                  <a:pt x="269023" y="529062"/>
                </a:lnTo>
                <a:lnTo>
                  <a:pt x="305289" y="509996"/>
                </a:lnTo>
                <a:lnTo>
                  <a:pt x="335382" y="487650"/>
                </a:lnTo>
                <a:lnTo>
                  <a:pt x="569195" y="487650"/>
                </a:lnTo>
                <a:lnTo>
                  <a:pt x="568221" y="480028"/>
                </a:lnTo>
                <a:lnTo>
                  <a:pt x="564412" y="443411"/>
                </a:lnTo>
                <a:lnTo>
                  <a:pt x="562343" y="411516"/>
                </a:lnTo>
                <a:lnTo>
                  <a:pt x="269541" y="411516"/>
                </a:lnTo>
                <a:lnTo>
                  <a:pt x="254431" y="408896"/>
                </a:lnTo>
                <a:lnTo>
                  <a:pt x="241250" y="401359"/>
                </a:lnTo>
                <a:lnTo>
                  <a:pt x="231927" y="389385"/>
                </a:lnTo>
                <a:lnTo>
                  <a:pt x="228390" y="373454"/>
                </a:lnTo>
                <a:lnTo>
                  <a:pt x="233101" y="356530"/>
                </a:lnTo>
                <a:lnTo>
                  <a:pt x="248324" y="345293"/>
                </a:lnTo>
                <a:lnTo>
                  <a:pt x="275701" y="338878"/>
                </a:lnTo>
                <a:lnTo>
                  <a:pt x="316869" y="336419"/>
                </a:lnTo>
                <a:lnTo>
                  <a:pt x="561710" y="336419"/>
                </a:lnTo>
                <a:lnTo>
                  <a:pt x="561710" y="215019"/>
                </a:lnTo>
                <a:lnTo>
                  <a:pt x="558467" y="169442"/>
                </a:lnTo>
                <a:lnTo>
                  <a:pt x="556289" y="160487"/>
                </a:lnTo>
                <a:close/>
              </a:path>
              <a:path w="574675" h="547370">
                <a:moveTo>
                  <a:pt x="569195" y="487650"/>
                </a:moveTo>
                <a:lnTo>
                  <a:pt x="335382" y="487650"/>
                </a:lnTo>
                <a:lnTo>
                  <a:pt x="340025" y="501520"/>
                </a:lnTo>
                <a:lnTo>
                  <a:pt x="344768" y="515297"/>
                </a:lnTo>
                <a:lnTo>
                  <a:pt x="349705" y="528883"/>
                </a:lnTo>
                <a:lnTo>
                  <a:pt x="354931" y="542182"/>
                </a:lnTo>
                <a:lnTo>
                  <a:pt x="574055" y="525711"/>
                </a:lnTo>
                <a:lnTo>
                  <a:pt x="569195" y="487650"/>
                </a:lnTo>
                <a:close/>
              </a:path>
              <a:path w="574675" h="547370">
                <a:moveTo>
                  <a:pt x="561710" y="336419"/>
                </a:moveTo>
                <a:lnTo>
                  <a:pt x="316869" y="336419"/>
                </a:lnTo>
                <a:lnTo>
                  <a:pt x="316869" y="401359"/>
                </a:lnTo>
                <a:lnTo>
                  <a:pt x="316602" y="401359"/>
                </a:lnTo>
                <a:lnTo>
                  <a:pt x="305129" y="406745"/>
                </a:lnTo>
                <a:lnTo>
                  <a:pt x="293201" y="409846"/>
                </a:lnTo>
                <a:lnTo>
                  <a:pt x="281275" y="411211"/>
                </a:lnTo>
                <a:lnTo>
                  <a:pt x="269541" y="411516"/>
                </a:lnTo>
                <a:lnTo>
                  <a:pt x="562339" y="411516"/>
                </a:lnTo>
                <a:lnTo>
                  <a:pt x="561710" y="379621"/>
                </a:lnTo>
                <a:lnTo>
                  <a:pt x="561710" y="336419"/>
                </a:lnTo>
                <a:close/>
              </a:path>
              <a:path w="574675" h="547370">
                <a:moveTo>
                  <a:pt x="296284" y="0"/>
                </a:moveTo>
                <a:lnTo>
                  <a:pt x="242508" y="2140"/>
                </a:lnTo>
                <a:lnTo>
                  <a:pt x="186559" y="8231"/>
                </a:lnTo>
                <a:lnTo>
                  <a:pt x="130957" y="17779"/>
                </a:lnTo>
                <a:lnTo>
                  <a:pt x="78220" y="30288"/>
                </a:lnTo>
                <a:lnTo>
                  <a:pt x="30868" y="45265"/>
                </a:lnTo>
                <a:lnTo>
                  <a:pt x="68929" y="198559"/>
                </a:lnTo>
                <a:lnTo>
                  <a:pt x="103022" y="186532"/>
                </a:lnTo>
                <a:lnTo>
                  <a:pt x="148787" y="174120"/>
                </a:lnTo>
                <a:lnTo>
                  <a:pt x="200145" y="164409"/>
                </a:lnTo>
                <a:lnTo>
                  <a:pt x="251018" y="160487"/>
                </a:lnTo>
                <a:lnTo>
                  <a:pt x="556289" y="160487"/>
                </a:lnTo>
                <a:lnTo>
                  <a:pt x="548722" y="129385"/>
                </a:lnTo>
                <a:lnTo>
                  <a:pt x="532448" y="94805"/>
                </a:lnTo>
                <a:lnTo>
                  <a:pt x="480214" y="41911"/>
                </a:lnTo>
                <a:lnTo>
                  <a:pt x="444202" y="23511"/>
                </a:lnTo>
                <a:lnTo>
                  <a:pt x="401560" y="10421"/>
                </a:lnTo>
                <a:lnTo>
                  <a:pt x="352263" y="2598"/>
                </a:lnTo>
                <a:lnTo>
                  <a:pt x="296284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057832" y="6473820"/>
            <a:ext cx="601345" cy="530860"/>
          </a:xfrm>
          <a:custGeom>
            <a:avLst/>
            <a:gdLst/>
            <a:ahLst/>
            <a:cxnLst/>
            <a:rect l="l" t="t" r="r" b="b"/>
            <a:pathLst>
              <a:path w="601345" h="530859">
                <a:moveTo>
                  <a:pt x="416657" y="0"/>
                </a:moveTo>
                <a:lnTo>
                  <a:pt x="363495" y="4775"/>
                </a:lnTo>
                <a:lnTo>
                  <a:pt x="316990" y="18906"/>
                </a:lnTo>
                <a:lnTo>
                  <a:pt x="277624" y="42102"/>
                </a:lnTo>
                <a:lnTo>
                  <a:pt x="245877" y="74071"/>
                </a:lnTo>
                <a:lnTo>
                  <a:pt x="241666" y="57659"/>
                </a:lnTo>
                <a:lnTo>
                  <a:pt x="236876" y="40764"/>
                </a:lnTo>
                <a:lnTo>
                  <a:pt x="226328" y="5141"/>
                </a:lnTo>
                <a:lnTo>
                  <a:pt x="0" y="21601"/>
                </a:lnTo>
                <a:lnTo>
                  <a:pt x="5401" y="88070"/>
                </a:lnTo>
                <a:lnTo>
                  <a:pt x="9258" y="145185"/>
                </a:lnTo>
                <a:lnTo>
                  <a:pt x="11573" y="192462"/>
                </a:lnTo>
                <a:lnTo>
                  <a:pt x="12345" y="229417"/>
                </a:lnTo>
                <a:lnTo>
                  <a:pt x="12345" y="530852"/>
                </a:lnTo>
                <a:lnTo>
                  <a:pt x="266452" y="530852"/>
                </a:lnTo>
                <a:lnTo>
                  <a:pt x="266452" y="212956"/>
                </a:lnTo>
                <a:lnTo>
                  <a:pt x="275452" y="195839"/>
                </a:lnTo>
                <a:lnTo>
                  <a:pt x="286770" y="183256"/>
                </a:lnTo>
                <a:lnTo>
                  <a:pt x="300017" y="175494"/>
                </a:lnTo>
                <a:lnTo>
                  <a:pt x="314807" y="172842"/>
                </a:lnTo>
                <a:lnTo>
                  <a:pt x="333246" y="178982"/>
                </a:lnTo>
                <a:lnTo>
                  <a:pt x="342714" y="195729"/>
                </a:lnTo>
                <a:lnTo>
                  <a:pt x="346203" y="220577"/>
                </a:lnTo>
                <a:lnTo>
                  <a:pt x="346701" y="251018"/>
                </a:lnTo>
                <a:lnTo>
                  <a:pt x="346701" y="530852"/>
                </a:lnTo>
                <a:lnTo>
                  <a:pt x="600808" y="530852"/>
                </a:lnTo>
                <a:lnTo>
                  <a:pt x="600808" y="215019"/>
                </a:lnTo>
                <a:lnTo>
                  <a:pt x="597248" y="157109"/>
                </a:lnTo>
                <a:lnTo>
                  <a:pt x="586436" y="108504"/>
                </a:lnTo>
                <a:lnTo>
                  <a:pt x="568173" y="69058"/>
                </a:lnTo>
                <a:lnTo>
                  <a:pt x="542261" y="38629"/>
                </a:lnTo>
                <a:lnTo>
                  <a:pt x="508504" y="17072"/>
                </a:lnTo>
                <a:lnTo>
                  <a:pt x="466701" y="4244"/>
                </a:lnTo>
                <a:lnTo>
                  <a:pt x="416657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715180" y="6473818"/>
            <a:ext cx="1163955" cy="547370"/>
          </a:xfrm>
          <a:custGeom>
            <a:avLst/>
            <a:gdLst/>
            <a:ahLst/>
            <a:cxnLst/>
            <a:rect l="l" t="t" r="r" b="b"/>
            <a:pathLst>
              <a:path w="1163954" h="547370">
                <a:moveTo>
                  <a:pt x="516432" y="52476"/>
                </a:moveTo>
                <a:lnTo>
                  <a:pt x="475399" y="32131"/>
                </a:lnTo>
                <a:lnTo>
                  <a:pt x="425780" y="15443"/>
                </a:lnTo>
                <a:lnTo>
                  <a:pt x="369023" y="4152"/>
                </a:lnTo>
                <a:lnTo>
                  <a:pt x="306565" y="12"/>
                </a:lnTo>
                <a:lnTo>
                  <a:pt x="254990" y="2933"/>
                </a:lnTo>
                <a:lnTo>
                  <a:pt x="206743" y="11633"/>
                </a:lnTo>
                <a:lnTo>
                  <a:pt x="162318" y="26060"/>
                </a:lnTo>
                <a:lnTo>
                  <a:pt x="122212" y="46126"/>
                </a:lnTo>
                <a:lnTo>
                  <a:pt x="86931" y="71767"/>
                </a:lnTo>
                <a:lnTo>
                  <a:pt x="56946" y="102895"/>
                </a:lnTo>
                <a:lnTo>
                  <a:pt x="32766" y="139446"/>
                </a:lnTo>
                <a:lnTo>
                  <a:pt x="14897" y="181343"/>
                </a:lnTo>
                <a:lnTo>
                  <a:pt x="3797" y="228511"/>
                </a:lnTo>
                <a:lnTo>
                  <a:pt x="0" y="280873"/>
                </a:lnTo>
                <a:lnTo>
                  <a:pt x="3263" y="329323"/>
                </a:lnTo>
                <a:lnTo>
                  <a:pt x="12954" y="373367"/>
                </a:lnTo>
                <a:lnTo>
                  <a:pt x="28854" y="412826"/>
                </a:lnTo>
                <a:lnTo>
                  <a:pt x="50787" y="447548"/>
                </a:lnTo>
                <a:lnTo>
                  <a:pt x="78562" y="477367"/>
                </a:lnTo>
                <a:lnTo>
                  <a:pt x="111988" y="502119"/>
                </a:lnTo>
                <a:lnTo>
                  <a:pt x="150876" y="521652"/>
                </a:lnTo>
                <a:lnTo>
                  <a:pt x="195021" y="535813"/>
                </a:lnTo>
                <a:lnTo>
                  <a:pt x="244233" y="544423"/>
                </a:lnTo>
                <a:lnTo>
                  <a:pt x="298335" y="547319"/>
                </a:lnTo>
                <a:lnTo>
                  <a:pt x="349923" y="544474"/>
                </a:lnTo>
                <a:lnTo>
                  <a:pt x="400837" y="535368"/>
                </a:lnTo>
                <a:lnTo>
                  <a:pt x="452704" y="519112"/>
                </a:lnTo>
                <a:lnTo>
                  <a:pt x="507187" y="494868"/>
                </a:lnTo>
                <a:lnTo>
                  <a:pt x="467055" y="330250"/>
                </a:lnTo>
                <a:lnTo>
                  <a:pt x="438302" y="343039"/>
                </a:lnTo>
                <a:lnTo>
                  <a:pt x="408292" y="353136"/>
                </a:lnTo>
                <a:lnTo>
                  <a:pt x="378091" y="359765"/>
                </a:lnTo>
                <a:lnTo>
                  <a:pt x="348754" y="362140"/>
                </a:lnTo>
                <a:lnTo>
                  <a:pt x="301104" y="355815"/>
                </a:lnTo>
                <a:lnTo>
                  <a:pt x="268503" y="337705"/>
                </a:lnTo>
                <a:lnTo>
                  <a:pt x="249796" y="309194"/>
                </a:lnTo>
                <a:lnTo>
                  <a:pt x="243814" y="271602"/>
                </a:lnTo>
                <a:lnTo>
                  <a:pt x="249567" y="233426"/>
                </a:lnTo>
                <a:lnTo>
                  <a:pt x="267474" y="204609"/>
                </a:lnTo>
                <a:lnTo>
                  <a:pt x="298500" y="186397"/>
                </a:lnTo>
                <a:lnTo>
                  <a:pt x="343611" y="180047"/>
                </a:lnTo>
                <a:lnTo>
                  <a:pt x="374954" y="182651"/>
                </a:lnTo>
                <a:lnTo>
                  <a:pt x="405333" y="190068"/>
                </a:lnTo>
                <a:lnTo>
                  <a:pt x="434174" y="201739"/>
                </a:lnTo>
                <a:lnTo>
                  <a:pt x="460895" y="217081"/>
                </a:lnTo>
                <a:lnTo>
                  <a:pt x="516432" y="52476"/>
                </a:lnTo>
                <a:close/>
              </a:path>
              <a:path w="1163954" h="547370">
                <a:moveTo>
                  <a:pt x="1163510" y="273672"/>
                </a:moveTo>
                <a:lnTo>
                  <a:pt x="1159979" y="224764"/>
                </a:lnTo>
                <a:lnTo>
                  <a:pt x="1149642" y="180200"/>
                </a:lnTo>
                <a:lnTo>
                  <a:pt x="1149604" y="180022"/>
                </a:lnTo>
                <a:lnTo>
                  <a:pt x="1147445" y="174904"/>
                </a:lnTo>
                <a:lnTo>
                  <a:pt x="1132662" y="139700"/>
                </a:lnTo>
                <a:lnTo>
                  <a:pt x="1109459" y="104013"/>
                </a:lnTo>
                <a:lnTo>
                  <a:pt x="1080312" y="73177"/>
                </a:lnTo>
                <a:lnTo>
                  <a:pt x="1045527" y="47447"/>
                </a:lnTo>
                <a:lnTo>
                  <a:pt x="1005382" y="27038"/>
                </a:lnTo>
                <a:lnTo>
                  <a:pt x="960208" y="12166"/>
                </a:lnTo>
                <a:lnTo>
                  <a:pt x="910285" y="3086"/>
                </a:lnTo>
                <a:lnTo>
                  <a:pt x="906322" y="2870"/>
                </a:lnTo>
                <a:lnTo>
                  <a:pt x="906322" y="273672"/>
                </a:lnTo>
                <a:lnTo>
                  <a:pt x="903516" y="319481"/>
                </a:lnTo>
                <a:lnTo>
                  <a:pt x="894626" y="350050"/>
                </a:lnTo>
                <a:lnTo>
                  <a:pt x="878992" y="367131"/>
                </a:lnTo>
                <a:lnTo>
                  <a:pt x="855916" y="372427"/>
                </a:lnTo>
                <a:lnTo>
                  <a:pt x="832688" y="367131"/>
                </a:lnTo>
                <a:lnTo>
                  <a:pt x="816698" y="350050"/>
                </a:lnTo>
                <a:lnTo>
                  <a:pt x="807453" y="319481"/>
                </a:lnTo>
                <a:lnTo>
                  <a:pt x="804481" y="273672"/>
                </a:lnTo>
                <a:lnTo>
                  <a:pt x="807453" y="227850"/>
                </a:lnTo>
                <a:lnTo>
                  <a:pt x="816698" y="197281"/>
                </a:lnTo>
                <a:lnTo>
                  <a:pt x="832688" y="180200"/>
                </a:lnTo>
                <a:lnTo>
                  <a:pt x="855916" y="174904"/>
                </a:lnTo>
                <a:lnTo>
                  <a:pt x="878992" y="180200"/>
                </a:lnTo>
                <a:lnTo>
                  <a:pt x="894626" y="197281"/>
                </a:lnTo>
                <a:lnTo>
                  <a:pt x="903516" y="227850"/>
                </a:lnTo>
                <a:lnTo>
                  <a:pt x="906322" y="273672"/>
                </a:lnTo>
                <a:lnTo>
                  <a:pt x="906322" y="2870"/>
                </a:lnTo>
                <a:lnTo>
                  <a:pt x="855916" y="0"/>
                </a:lnTo>
                <a:lnTo>
                  <a:pt x="801535" y="3086"/>
                </a:lnTo>
                <a:lnTo>
                  <a:pt x="751522" y="12166"/>
                </a:lnTo>
                <a:lnTo>
                  <a:pt x="706234" y="27038"/>
                </a:lnTo>
                <a:lnTo>
                  <a:pt x="665949" y="47447"/>
                </a:lnTo>
                <a:lnTo>
                  <a:pt x="630999" y="73177"/>
                </a:lnTo>
                <a:lnTo>
                  <a:pt x="601700" y="104013"/>
                </a:lnTo>
                <a:lnTo>
                  <a:pt x="578370" y="139700"/>
                </a:lnTo>
                <a:lnTo>
                  <a:pt x="561301" y="180022"/>
                </a:lnTo>
                <a:lnTo>
                  <a:pt x="550837" y="224764"/>
                </a:lnTo>
                <a:lnTo>
                  <a:pt x="547281" y="273672"/>
                </a:lnTo>
                <a:lnTo>
                  <a:pt x="550837" y="322580"/>
                </a:lnTo>
                <a:lnTo>
                  <a:pt x="561263" y="367131"/>
                </a:lnTo>
                <a:lnTo>
                  <a:pt x="561301" y="367309"/>
                </a:lnTo>
                <a:lnTo>
                  <a:pt x="578370" y="407631"/>
                </a:lnTo>
                <a:lnTo>
                  <a:pt x="601700" y="443331"/>
                </a:lnTo>
                <a:lnTo>
                  <a:pt x="630999" y="474154"/>
                </a:lnTo>
                <a:lnTo>
                  <a:pt x="665949" y="499884"/>
                </a:lnTo>
                <a:lnTo>
                  <a:pt x="706234" y="520293"/>
                </a:lnTo>
                <a:lnTo>
                  <a:pt x="751522" y="535165"/>
                </a:lnTo>
                <a:lnTo>
                  <a:pt x="801535" y="544245"/>
                </a:lnTo>
                <a:lnTo>
                  <a:pt x="855916" y="547331"/>
                </a:lnTo>
                <a:lnTo>
                  <a:pt x="910285" y="544245"/>
                </a:lnTo>
                <a:lnTo>
                  <a:pt x="960208" y="535165"/>
                </a:lnTo>
                <a:lnTo>
                  <a:pt x="1005382" y="520293"/>
                </a:lnTo>
                <a:lnTo>
                  <a:pt x="1045527" y="499884"/>
                </a:lnTo>
                <a:lnTo>
                  <a:pt x="1080312" y="474154"/>
                </a:lnTo>
                <a:lnTo>
                  <a:pt x="1109459" y="443331"/>
                </a:lnTo>
                <a:lnTo>
                  <a:pt x="1132662" y="407631"/>
                </a:lnTo>
                <a:lnTo>
                  <a:pt x="1147445" y="372427"/>
                </a:lnTo>
                <a:lnTo>
                  <a:pt x="1149604" y="367309"/>
                </a:lnTo>
                <a:lnTo>
                  <a:pt x="1159979" y="322580"/>
                </a:lnTo>
                <a:lnTo>
                  <a:pt x="1163510" y="273672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171862" y="6243374"/>
            <a:ext cx="628015" cy="777875"/>
          </a:xfrm>
          <a:custGeom>
            <a:avLst/>
            <a:gdLst/>
            <a:ahLst/>
            <a:cxnLst/>
            <a:rect l="l" t="t" r="r" b="b"/>
            <a:pathLst>
              <a:path w="628015" h="777875">
                <a:moveTo>
                  <a:pt x="235584" y="230443"/>
                </a:moveTo>
                <a:lnTo>
                  <a:pt x="164782" y="239644"/>
                </a:lnTo>
                <a:lnTo>
                  <a:pt x="95434" y="272350"/>
                </a:lnTo>
                <a:lnTo>
                  <a:pt x="64713" y="299910"/>
                </a:lnTo>
                <a:lnTo>
                  <a:pt x="38446" y="336217"/>
                </a:lnTo>
                <a:lnTo>
                  <a:pt x="17996" y="382228"/>
                </a:lnTo>
                <a:lnTo>
                  <a:pt x="4726" y="438899"/>
                </a:lnTo>
                <a:lnTo>
                  <a:pt x="71" y="506162"/>
                </a:lnTo>
                <a:lnTo>
                  <a:pt x="0" y="507188"/>
                </a:lnTo>
                <a:lnTo>
                  <a:pt x="3150" y="564303"/>
                </a:lnTo>
                <a:lnTo>
                  <a:pt x="12666" y="616306"/>
                </a:lnTo>
                <a:lnTo>
                  <a:pt x="28644" y="662426"/>
                </a:lnTo>
                <a:lnTo>
                  <a:pt x="51180" y="701890"/>
                </a:lnTo>
                <a:lnTo>
                  <a:pt x="80533" y="734036"/>
                </a:lnTo>
                <a:lnTo>
                  <a:pt x="116314" y="757768"/>
                </a:lnTo>
                <a:lnTo>
                  <a:pt x="159105" y="772638"/>
                </a:lnTo>
                <a:lnTo>
                  <a:pt x="208841" y="777766"/>
                </a:lnTo>
                <a:lnTo>
                  <a:pt x="262884" y="771753"/>
                </a:lnTo>
                <a:lnTo>
                  <a:pt x="308633" y="755130"/>
                </a:lnTo>
                <a:lnTo>
                  <a:pt x="347437" y="730019"/>
                </a:lnTo>
                <a:lnTo>
                  <a:pt x="380648" y="698544"/>
                </a:lnTo>
                <a:lnTo>
                  <a:pt x="622870" y="698544"/>
                </a:lnTo>
                <a:lnTo>
                  <a:pt x="622150" y="689687"/>
                </a:lnTo>
                <a:lnTo>
                  <a:pt x="618292" y="632574"/>
                </a:lnTo>
                <a:lnTo>
                  <a:pt x="616485" y="595667"/>
                </a:lnTo>
                <a:lnTo>
                  <a:pt x="306577" y="595667"/>
                </a:lnTo>
                <a:lnTo>
                  <a:pt x="267224" y="567889"/>
                </a:lnTo>
                <a:lnTo>
                  <a:pt x="257265" y="507188"/>
                </a:lnTo>
                <a:lnTo>
                  <a:pt x="257196" y="506162"/>
                </a:lnTo>
                <a:lnTo>
                  <a:pt x="262067" y="458562"/>
                </a:lnTo>
                <a:lnTo>
                  <a:pt x="275329" y="427072"/>
                </a:lnTo>
                <a:lnTo>
                  <a:pt x="294956" y="409664"/>
                </a:lnTo>
                <a:lnTo>
                  <a:pt x="318922" y="404312"/>
                </a:lnTo>
                <a:lnTo>
                  <a:pt x="615206" y="404312"/>
                </a:lnTo>
                <a:lnTo>
                  <a:pt x="615206" y="269541"/>
                </a:lnTo>
                <a:lnTo>
                  <a:pt x="361098" y="269541"/>
                </a:lnTo>
                <a:lnTo>
                  <a:pt x="333241" y="252150"/>
                </a:lnTo>
                <a:lnTo>
                  <a:pt x="303359" y="239963"/>
                </a:lnTo>
                <a:lnTo>
                  <a:pt x="270969" y="232791"/>
                </a:lnTo>
                <a:lnTo>
                  <a:pt x="235584" y="230443"/>
                </a:lnTo>
                <a:close/>
              </a:path>
              <a:path w="628015" h="777875">
                <a:moveTo>
                  <a:pt x="622870" y="698544"/>
                </a:moveTo>
                <a:lnTo>
                  <a:pt x="380648" y="698544"/>
                </a:lnTo>
                <a:lnTo>
                  <a:pt x="384874" y="715903"/>
                </a:lnTo>
                <a:lnTo>
                  <a:pt x="389777" y="734036"/>
                </a:lnTo>
                <a:lnTo>
                  <a:pt x="395259" y="752941"/>
                </a:lnTo>
                <a:lnTo>
                  <a:pt x="401230" y="772638"/>
                </a:lnTo>
                <a:lnTo>
                  <a:pt x="400899" y="772638"/>
                </a:lnTo>
                <a:lnTo>
                  <a:pt x="627551" y="756154"/>
                </a:lnTo>
                <a:lnTo>
                  <a:pt x="622870" y="698544"/>
                </a:lnTo>
                <a:close/>
              </a:path>
              <a:path w="628015" h="777875">
                <a:moveTo>
                  <a:pt x="615206" y="404312"/>
                </a:moveTo>
                <a:lnTo>
                  <a:pt x="318922" y="404312"/>
                </a:lnTo>
                <a:lnTo>
                  <a:pt x="328117" y="405020"/>
                </a:lnTo>
                <a:lnTo>
                  <a:pt x="338467" y="407657"/>
                </a:lnTo>
                <a:lnTo>
                  <a:pt x="349589" y="412996"/>
                </a:lnTo>
                <a:lnTo>
                  <a:pt x="361098" y="421809"/>
                </a:lnTo>
                <a:lnTo>
                  <a:pt x="361097" y="567889"/>
                </a:lnTo>
                <a:lnTo>
                  <a:pt x="350265" y="579610"/>
                </a:lnTo>
                <a:lnTo>
                  <a:pt x="336924" y="588339"/>
                </a:lnTo>
                <a:lnTo>
                  <a:pt x="322040" y="593787"/>
                </a:lnTo>
                <a:lnTo>
                  <a:pt x="306577" y="595667"/>
                </a:lnTo>
                <a:lnTo>
                  <a:pt x="616485" y="595667"/>
                </a:lnTo>
                <a:lnTo>
                  <a:pt x="615977" y="585298"/>
                </a:lnTo>
                <a:lnTo>
                  <a:pt x="615206" y="548339"/>
                </a:lnTo>
                <a:lnTo>
                  <a:pt x="615206" y="404312"/>
                </a:lnTo>
                <a:close/>
              </a:path>
              <a:path w="628015" h="777875">
                <a:moveTo>
                  <a:pt x="615206" y="0"/>
                </a:moveTo>
                <a:lnTo>
                  <a:pt x="361098" y="0"/>
                </a:lnTo>
                <a:lnTo>
                  <a:pt x="361098" y="269541"/>
                </a:lnTo>
                <a:lnTo>
                  <a:pt x="615206" y="269541"/>
                </a:lnTo>
                <a:lnTo>
                  <a:pt x="615206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848757" y="6473825"/>
            <a:ext cx="579755" cy="547370"/>
          </a:xfrm>
          <a:custGeom>
            <a:avLst/>
            <a:gdLst/>
            <a:ahLst/>
            <a:cxnLst/>
            <a:rect l="l" t="t" r="r" b="b"/>
            <a:pathLst>
              <a:path w="579754" h="547370">
                <a:moveTo>
                  <a:pt x="307613" y="0"/>
                </a:moveTo>
                <a:lnTo>
                  <a:pt x="255500" y="3028"/>
                </a:lnTo>
                <a:lnTo>
                  <a:pt x="206881" y="12008"/>
                </a:lnTo>
                <a:lnTo>
                  <a:pt x="162225" y="26777"/>
                </a:lnTo>
                <a:lnTo>
                  <a:pt x="122001" y="47175"/>
                </a:lnTo>
                <a:lnTo>
                  <a:pt x="86677" y="73043"/>
                </a:lnTo>
                <a:lnTo>
                  <a:pt x="56725" y="104219"/>
                </a:lnTo>
                <a:lnTo>
                  <a:pt x="32611" y="140543"/>
                </a:lnTo>
                <a:lnTo>
                  <a:pt x="14806" y="181854"/>
                </a:lnTo>
                <a:lnTo>
                  <a:pt x="3779" y="227993"/>
                </a:lnTo>
                <a:lnTo>
                  <a:pt x="0" y="278797"/>
                </a:lnTo>
                <a:lnTo>
                  <a:pt x="4103" y="331065"/>
                </a:lnTo>
                <a:lnTo>
                  <a:pt x="16033" y="377437"/>
                </a:lnTo>
                <a:lnTo>
                  <a:pt x="35223" y="418007"/>
                </a:lnTo>
                <a:lnTo>
                  <a:pt x="61104" y="452868"/>
                </a:lnTo>
                <a:lnTo>
                  <a:pt x="93108" y="482112"/>
                </a:lnTo>
                <a:lnTo>
                  <a:pt x="130668" y="505831"/>
                </a:lnTo>
                <a:lnTo>
                  <a:pt x="173215" y="524118"/>
                </a:lnTo>
                <a:lnTo>
                  <a:pt x="220181" y="537066"/>
                </a:lnTo>
                <a:lnTo>
                  <a:pt x="271293" y="544811"/>
                </a:lnTo>
                <a:lnTo>
                  <a:pt x="271947" y="544811"/>
                </a:lnTo>
                <a:lnTo>
                  <a:pt x="325100" y="547313"/>
                </a:lnTo>
                <a:lnTo>
                  <a:pt x="379400" y="544811"/>
                </a:lnTo>
                <a:lnTo>
                  <a:pt x="431136" y="537668"/>
                </a:lnTo>
                <a:lnTo>
                  <a:pt x="480206" y="526426"/>
                </a:lnTo>
                <a:lnTo>
                  <a:pt x="526511" y="511628"/>
                </a:lnTo>
                <a:lnTo>
                  <a:pt x="569951" y="493817"/>
                </a:lnTo>
                <a:lnTo>
                  <a:pt x="543622" y="383737"/>
                </a:lnTo>
                <a:lnTo>
                  <a:pt x="366250" y="383737"/>
                </a:lnTo>
                <a:lnTo>
                  <a:pt x="322174" y="380297"/>
                </a:lnTo>
                <a:lnTo>
                  <a:pt x="288321" y="369335"/>
                </a:lnTo>
                <a:lnTo>
                  <a:pt x="264111" y="349886"/>
                </a:lnTo>
                <a:lnTo>
                  <a:pt x="248966" y="320984"/>
                </a:lnTo>
                <a:lnTo>
                  <a:pt x="555543" y="320984"/>
                </a:lnTo>
                <a:lnTo>
                  <a:pt x="566184" y="289816"/>
                </a:lnTo>
                <a:lnTo>
                  <a:pt x="573547" y="262988"/>
                </a:lnTo>
                <a:lnTo>
                  <a:pt x="577824" y="238666"/>
                </a:lnTo>
                <a:lnTo>
                  <a:pt x="578425" y="228390"/>
                </a:lnTo>
                <a:lnTo>
                  <a:pt x="243825" y="228390"/>
                </a:lnTo>
                <a:lnTo>
                  <a:pt x="252698" y="195497"/>
                </a:lnTo>
                <a:lnTo>
                  <a:pt x="266974" y="171289"/>
                </a:lnTo>
                <a:lnTo>
                  <a:pt x="286651" y="156341"/>
                </a:lnTo>
                <a:lnTo>
                  <a:pt x="311728" y="151230"/>
                </a:lnTo>
                <a:lnTo>
                  <a:pt x="567576" y="151230"/>
                </a:lnTo>
                <a:lnTo>
                  <a:pt x="561798" y="133679"/>
                </a:lnTo>
                <a:lnTo>
                  <a:pt x="540200" y="97253"/>
                </a:lnTo>
                <a:lnTo>
                  <a:pt x="510150" y="65071"/>
                </a:lnTo>
                <a:lnTo>
                  <a:pt x="471758" y="38193"/>
                </a:lnTo>
                <a:lnTo>
                  <a:pt x="425132" y="17682"/>
                </a:lnTo>
                <a:lnTo>
                  <a:pt x="370381" y="4597"/>
                </a:lnTo>
                <a:lnTo>
                  <a:pt x="307613" y="0"/>
                </a:lnTo>
                <a:close/>
              </a:path>
              <a:path w="579754" h="547370">
                <a:moveTo>
                  <a:pt x="535994" y="351842"/>
                </a:moveTo>
                <a:lnTo>
                  <a:pt x="495297" y="365073"/>
                </a:lnTo>
                <a:lnTo>
                  <a:pt x="452669" y="375120"/>
                </a:lnTo>
                <a:lnTo>
                  <a:pt x="409267" y="381502"/>
                </a:lnTo>
                <a:lnTo>
                  <a:pt x="366250" y="383737"/>
                </a:lnTo>
                <a:lnTo>
                  <a:pt x="543622" y="383737"/>
                </a:lnTo>
                <a:lnTo>
                  <a:pt x="535994" y="351842"/>
                </a:lnTo>
                <a:close/>
              </a:path>
              <a:path w="579754" h="547370">
                <a:moveTo>
                  <a:pt x="567576" y="151230"/>
                </a:moveTo>
                <a:lnTo>
                  <a:pt x="311728" y="151230"/>
                </a:lnTo>
                <a:lnTo>
                  <a:pt x="336094" y="156985"/>
                </a:lnTo>
                <a:lnTo>
                  <a:pt x="351590" y="171804"/>
                </a:lnTo>
                <a:lnTo>
                  <a:pt x="359756" y="192025"/>
                </a:lnTo>
                <a:lnTo>
                  <a:pt x="362135" y="213983"/>
                </a:lnTo>
                <a:lnTo>
                  <a:pt x="362135" y="224265"/>
                </a:lnTo>
                <a:lnTo>
                  <a:pt x="361208" y="227993"/>
                </a:lnTo>
                <a:lnTo>
                  <a:pt x="361109" y="228390"/>
                </a:lnTo>
                <a:lnTo>
                  <a:pt x="578425" y="228390"/>
                </a:lnTo>
                <a:lnTo>
                  <a:pt x="579207" y="215019"/>
                </a:lnTo>
                <a:lnTo>
                  <a:pt x="574837" y="173288"/>
                </a:lnTo>
                <a:lnTo>
                  <a:pt x="567576" y="15123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302840" y="7219445"/>
            <a:ext cx="264795" cy="689610"/>
          </a:xfrm>
          <a:custGeom>
            <a:avLst/>
            <a:gdLst/>
            <a:ahLst/>
            <a:cxnLst/>
            <a:rect l="l" t="t" r="r" b="b"/>
            <a:pathLst>
              <a:path w="264794" h="689609">
                <a:moveTo>
                  <a:pt x="264389" y="0"/>
                </a:moveTo>
                <a:lnTo>
                  <a:pt x="0" y="0"/>
                </a:lnTo>
                <a:lnTo>
                  <a:pt x="0" y="689277"/>
                </a:lnTo>
                <a:lnTo>
                  <a:pt x="264389" y="689277"/>
                </a:lnTo>
                <a:lnTo>
                  <a:pt x="264389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650546" y="7377876"/>
            <a:ext cx="601345" cy="530860"/>
          </a:xfrm>
          <a:custGeom>
            <a:avLst/>
            <a:gdLst/>
            <a:ahLst/>
            <a:cxnLst/>
            <a:rect l="l" t="t" r="r" b="b"/>
            <a:pathLst>
              <a:path w="601345" h="530859">
                <a:moveTo>
                  <a:pt x="416657" y="0"/>
                </a:moveTo>
                <a:lnTo>
                  <a:pt x="363495" y="4773"/>
                </a:lnTo>
                <a:lnTo>
                  <a:pt x="316990" y="18901"/>
                </a:lnTo>
                <a:lnTo>
                  <a:pt x="277624" y="42093"/>
                </a:lnTo>
                <a:lnTo>
                  <a:pt x="245877" y="74060"/>
                </a:lnTo>
                <a:lnTo>
                  <a:pt x="241666" y="57653"/>
                </a:lnTo>
                <a:lnTo>
                  <a:pt x="236876" y="40759"/>
                </a:lnTo>
                <a:lnTo>
                  <a:pt x="226328" y="5141"/>
                </a:lnTo>
                <a:lnTo>
                  <a:pt x="0" y="21590"/>
                </a:lnTo>
                <a:lnTo>
                  <a:pt x="5401" y="88059"/>
                </a:lnTo>
                <a:lnTo>
                  <a:pt x="9258" y="145174"/>
                </a:lnTo>
                <a:lnTo>
                  <a:pt x="11573" y="192451"/>
                </a:lnTo>
                <a:lnTo>
                  <a:pt x="12345" y="229406"/>
                </a:lnTo>
                <a:lnTo>
                  <a:pt x="12345" y="530842"/>
                </a:lnTo>
                <a:lnTo>
                  <a:pt x="266452" y="530842"/>
                </a:lnTo>
                <a:lnTo>
                  <a:pt x="266452" y="212956"/>
                </a:lnTo>
                <a:lnTo>
                  <a:pt x="275452" y="195833"/>
                </a:lnTo>
                <a:lnTo>
                  <a:pt x="286770" y="183247"/>
                </a:lnTo>
                <a:lnTo>
                  <a:pt x="300017" y="175484"/>
                </a:lnTo>
                <a:lnTo>
                  <a:pt x="314807" y="172832"/>
                </a:lnTo>
                <a:lnTo>
                  <a:pt x="333246" y="178971"/>
                </a:lnTo>
                <a:lnTo>
                  <a:pt x="342714" y="195719"/>
                </a:lnTo>
                <a:lnTo>
                  <a:pt x="346203" y="220566"/>
                </a:lnTo>
                <a:lnTo>
                  <a:pt x="346701" y="251008"/>
                </a:lnTo>
                <a:lnTo>
                  <a:pt x="346701" y="530842"/>
                </a:lnTo>
                <a:lnTo>
                  <a:pt x="600808" y="530842"/>
                </a:lnTo>
                <a:lnTo>
                  <a:pt x="600808" y="215009"/>
                </a:lnTo>
                <a:lnTo>
                  <a:pt x="597248" y="157099"/>
                </a:lnTo>
                <a:lnTo>
                  <a:pt x="586436" y="108495"/>
                </a:lnTo>
                <a:lnTo>
                  <a:pt x="568173" y="69052"/>
                </a:lnTo>
                <a:lnTo>
                  <a:pt x="542261" y="38625"/>
                </a:lnTo>
                <a:lnTo>
                  <a:pt x="508504" y="17070"/>
                </a:lnTo>
                <a:lnTo>
                  <a:pt x="466701" y="4243"/>
                </a:lnTo>
                <a:lnTo>
                  <a:pt x="416657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329500" y="7101134"/>
            <a:ext cx="262890" cy="807720"/>
          </a:xfrm>
          <a:custGeom>
            <a:avLst/>
            <a:gdLst/>
            <a:ahLst/>
            <a:cxnLst/>
            <a:rect l="l" t="t" r="r" b="b"/>
            <a:pathLst>
              <a:path w="262889" h="807720">
                <a:moveTo>
                  <a:pt x="258222" y="293195"/>
                </a:moveTo>
                <a:lnTo>
                  <a:pt x="4115" y="293195"/>
                </a:lnTo>
                <a:lnTo>
                  <a:pt x="4115" y="807587"/>
                </a:lnTo>
                <a:lnTo>
                  <a:pt x="258222" y="807587"/>
                </a:lnTo>
                <a:lnTo>
                  <a:pt x="258222" y="293195"/>
                </a:lnTo>
                <a:close/>
              </a:path>
              <a:path w="262889" h="807720">
                <a:moveTo>
                  <a:pt x="131681" y="0"/>
                </a:moveTo>
                <a:lnTo>
                  <a:pt x="87569" y="5876"/>
                </a:lnTo>
                <a:lnTo>
                  <a:pt x="51110" y="22812"/>
                </a:lnTo>
                <a:lnTo>
                  <a:pt x="23538" y="49773"/>
                </a:lnTo>
                <a:lnTo>
                  <a:pt x="6090" y="85721"/>
                </a:lnTo>
                <a:lnTo>
                  <a:pt x="0" y="129619"/>
                </a:lnTo>
                <a:lnTo>
                  <a:pt x="5992" y="173518"/>
                </a:lnTo>
                <a:lnTo>
                  <a:pt x="23243" y="209468"/>
                </a:lnTo>
                <a:lnTo>
                  <a:pt x="50666" y="236432"/>
                </a:lnTo>
                <a:lnTo>
                  <a:pt x="87175" y="253371"/>
                </a:lnTo>
                <a:lnTo>
                  <a:pt x="131681" y="259248"/>
                </a:lnTo>
                <a:lnTo>
                  <a:pt x="176085" y="253371"/>
                </a:lnTo>
                <a:lnTo>
                  <a:pt x="212340" y="236432"/>
                </a:lnTo>
                <a:lnTo>
                  <a:pt x="239458" y="209468"/>
                </a:lnTo>
                <a:lnTo>
                  <a:pt x="256453" y="173518"/>
                </a:lnTo>
                <a:lnTo>
                  <a:pt x="262337" y="129619"/>
                </a:lnTo>
                <a:lnTo>
                  <a:pt x="256453" y="85721"/>
                </a:lnTo>
                <a:lnTo>
                  <a:pt x="239458" y="49773"/>
                </a:lnTo>
                <a:lnTo>
                  <a:pt x="212340" y="22812"/>
                </a:lnTo>
                <a:lnTo>
                  <a:pt x="176085" y="5876"/>
                </a:lnTo>
                <a:lnTo>
                  <a:pt x="131681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654568" y="7377876"/>
            <a:ext cx="516890" cy="547370"/>
          </a:xfrm>
          <a:custGeom>
            <a:avLst/>
            <a:gdLst/>
            <a:ahLst/>
            <a:cxnLst/>
            <a:rect l="l" t="t" r="r" b="b"/>
            <a:pathLst>
              <a:path w="516889" h="547370">
                <a:moveTo>
                  <a:pt x="306577" y="0"/>
                </a:moveTo>
                <a:lnTo>
                  <a:pt x="254994" y="2919"/>
                </a:lnTo>
                <a:lnTo>
                  <a:pt x="206745" y="11628"/>
                </a:lnTo>
                <a:lnTo>
                  <a:pt x="162322" y="26052"/>
                </a:lnTo>
                <a:lnTo>
                  <a:pt x="122220" y="46119"/>
                </a:lnTo>
                <a:lnTo>
                  <a:pt x="86933" y="71753"/>
                </a:lnTo>
                <a:lnTo>
                  <a:pt x="56954" y="102880"/>
                </a:lnTo>
                <a:lnTo>
                  <a:pt x="32777" y="139428"/>
                </a:lnTo>
                <a:lnTo>
                  <a:pt x="14897" y="181321"/>
                </a:lnTo>
                <a:lnTo>
                  <a:pt x="3806" y="228486"/>
                </a:lnTo>
                <a:lnTo>
                  <a:pt x="0" y="280850"/>
                </a:lnTo>
                <a:lnTo>
                  <a:pt x="3270" y="329309"/>
                </a:lnTo>
                <a:lnTo>
                  <a:pt x="12954" y="373348"/>
                </a:lnTo>
                <a:lnTo>
                  <a:pt x="28860" y="412808"/>
                </a:lnTo>
                <a:lnTo>
                  <a:pt x="50797" y="447527"/>
                </a:lnTo>
                <a:lnTo>
                  <a:pt x="78573" y="477345"/>
                </a:lnTo>
                <a:lnTo>
                  <a:pt x="111997" y="502101"/>
                </a:lnTo>
                <a:lnTo>
                  <a:pt x="150878" y="521636"/>
                </a:lnTo>
                <a:lnTo>
                  <a:pt x="195024" y="535788"/>
                </a:lnTo>
                <a:lnTo>
                  <a:pt x="244244" y="544397"/>
                </a:lnTo>
                <a:lnTo>
                  <a:pt x="298346" y="547302"/>
                </a:lnTo>
                <a:lnTo>
                  <a:pt x="349930" y="544456"/>
                </a:lnTo>
                <a:lnTo>
                  <a:pt x="400839" y="535342"/>
                </a:lnTo>
                <a:lnTo>
                  <a:pt x="452713" y="519093"/>
                </a:lnTo>
                <a:lnTo>
                  <a:pt x="507188" y="494843"/>
                </a:lnTo>
                <a:lnTo>
                  <a:pt x="467064" y="330230"/>
                </a:lnTo>
                <a:lnTo>
                  <a:pt x="438307" y="343024"/>
                </a:lnTo>
                <a:lnTo>
                  <a:pt x="408299" y="353120"/>
                </a:lnTo>
                <a:lnTo>
                  <a:pt x="378097" y="359744"/>
                </a:lnTo>
                <a:lnTo>
                  <a:pt x="348764" y="362125"/>
                </a:lnTo>
                <a:lnTo>
                  <a:pt x="301114" y="355790"/>
                </a:lnTo>
                <a:lnTo>
                  <a:pt x="268514" y="337688"/>
                </a:lnTo>
                <a:lnTo>
                  <a:pt x="249804" y="309169"/>
                </a:lnTo>
                <a:lnTo>
                  <a:pt x="243825" y="271583"/>
                </a:lnTo>
                <a:lnTo>
                  <a:pt x="249579" y="233410"/>
                </a:lnTo>
                <a:lnTo>
                  <a:pt x="267485" y="204589"/>
                </a:lnTo>
                <a:lnTo>
                  <a:pt x="298508" y="186376"/>
                </a:lnTo>
                <a:lnTo>
                  <a:pt x="343612" y="180025"/>
                </a:lnTo>
                <a:lnTo>
                  <a:pt x="374956" y="182630"/>
                </a:lnTo>
                <a:lnTo>
                  <a:pt x="405337" y="190058"/>
                </a:lnTo>
                <a:lnTo>
                  <a:pt x="434176" y="201728"/>
                </a:lnTo>
                <a:lnTo>
                  <a:pt x="460896" y="217061"/>
                </a:lnTo>
                <a:lnTo>
                  <a:pt x="516445" y="52459"/>
                </a:lnTo>
                <a:lnTo>
                  <a:pt x="475410" y="32114"/>
                </a:lnTo>
                <a:lnTo>
                  <a:pt x="425788" y="15431"/>
                </a:lnTo>
                <a:lnTo>
                  <a:pt x="369027" y="4147"/>
                </a:lnTo>
                <a:lnTo>
                  <a:pt x="306577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233745" y="7101134"/>
            <a:ext cx="262890" cy="807720"/>
          </a:xfrm>
          <a:custGeom>
            <a:avLst/>
            <a:gdLst/>
            <a:ahLst/>
            <a:cxnLst/>
            <a:rect l="l" t="t" r="r" b="b"/>
            <a:pathLst>
              <a:path w="262889" h="807720">
                <a:moveTo>
                  <a:pt x="258222" y="293195"/>
                </a:moveTo>
                <a:lnTo>
                  <a:pt x="4115" y="293195"/>
                </a:lnTo>
                <a:lnTo>
                  <a:pt x="4115" y="807587"/>
                </a:lnTo>
                <a:lnTo>
                  <a:pt x="258222" y="807587"/>
                </a:lnTo>
                <a:lnTo>
                  <a:pt x="258222" y="293195"/>
                </a:lnTo>
                <a:close/>
              </a:path>
              <a:path w="262889" h="807720">
                <a:moveTo>
                  <a:pt x="131681" y="0"/>
                </a:moveTo>
                <a:lnTo>
                  <a:pt x="87569" y="5876"/>
                </a:lnTo>
                <a:lnTo>
                  <a:pt x="51110" y="22812"/>
                </a:lnTo>
                <a:lnTo>
                  <a:pt x="23538" y="49773"/>
                </a:lnTo>
                <a:lnTo>
                  <a:pt x="6090" y="85721"/>
                </a:lnTo>
                <a:lnTo>
                  <a:pt x="0" y="129619"/>
                </a:lnTo>
                <a:lnTo>
                  <a:pt x="5991" y="173518"/>
                </a:lnTo>
                <a:lnTo>
                  <a:pt x="23240" y="209468"/>
                </a:lnTo>
                <a:lnTo>
                  <a:pt x="50662" y="236432"/>
                </a:lnTo>
                <a:lnTo>
                  <a:pt x="87171" y="253371"/>
                </a:lnTo>
                <a:lnTo>
                  <a:pt x="131681" y="259248"/>
                </a:lnTo>
                <a:lnTo>
                  <a:pt x="176085" y="253371"/>
                </a:lnTo>
                <a:lnTo>
                  <a:pt x="212340" y="236432"/>
                </a:lnTo>
                <a:lnTo>
                  <a:pt x="239458" y="209468"/>
                </a:lnTo>
                <a:lnTo>
                  <a:pt x="256453" y="173518"/>
                </a:lnTo>
                <a:lnTo>
                  <a:pt x="262337" y="129619"/>
                </a:lnTo>
                <a:lnTo>
                  <a:pt x="256453" y="85721"/>
                </a:lnTo>
                <a:lnTo>
                  <a:pt x="239458" y="49773"/>
                </a:lnTo>
                <a:lnTo>
                  <a:pt x="212340" y="22812"/>
                </a:lnTo>
                <a:lnTo>
                  <a:pt x="176085" y="5876"/>
                </a:lnTo>
                <a:lnTo>
                  <a:pt x="131681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63935" y="7255452"/>
            <a:ext cx="1136015" cy="669925"/>
          </a:xfrm>
          <a:custGeom>
            <a:avLst/>
            <a:gdLst/>
            <a:ahLst/>
            <a:cxnLst/>
            <a:rect l="l" t="t" r="r" b="b"/>
            <a:pathLst>
              <a:path w="1136014" h="669925">
                <a:moveTo>
                  <a:pt x="574065" y="648131"/>
                </a:moveTo>
                <a:lnTo>
                  <a:pt x="569201" y="610069"/>
                </a:lnTo>
                <a:lnTo>
                  <a:pt x="568223" y="602437"/>
                </a:lnTo>
                <a:lnTo>
                  <a:pt x="564413" y="565823"/>
                </a:lnTo>
                <a:lnTo>
                  <a:pt x="562343" y="533933"/>
                </a:lnTo>
                <a:lnTo>
                  <a:pt x="561721" y="502031"/>
                </a:lnTo>
                <a:lnTo>
                  <a:pt x="561721" y="458838"/>
                </a:lnTo>
                <a:lnTo>
                  <a:pt x="561721" y="337439"/>
                </a:lnTo>
                <a:lnTo>
                  <a:pt x="558469" y="291858"/>
                </a:lnTo>
                <a:lnTo>
                  <a:pt x="548728" y="251802"/>
                </a:lnTo>
                <a:lnTo>
                  <a:pt x="532447" y="217220"/>
                </a:lnTo>
                <a:lnTo>
                  <a:pt x="480225" y="164338"/>
                </a:lnTo>
                <a:lnTo>
                  <a:pt x="444207" y="145935"/>
                </a:lnTo>
                <a:lnTo>
                  <a:pt x="401561" y="132842"/>
                </a:lnTo>
                <a:lnTo>
                  <a:pt x="352272" y="125018"/>
                </a:lnTo>
                <a:lnTo>
                  <a:pt x="296291" y="122428"/>
                </a:lnTo>
                <a:lnTo>
                  <a:pt x="242519" y="124561"/>
                </a:lnTo>
                <a:lnTo>
                  <a:pt x="186563" y="130657"/>
                </a:lnTo>
                <a:lnTo>
                  <a:pt x="130962" y="140208"/>
                </a:lnTo>
                <a:lnTo>
                  <a:pt x="78232" y="152704"/>
                </a:lnTo>
                <a:lnTo>
                  <a:pt x="30873" y="167678"/>
                </a:lnTo>
                <a:lnTo>
                  <a:pt x="68935" y="320979"/>
                </a:lnTo>
                <a:lnTo>
                  <a:pt x="103022" y="308952"/>
                </a:lnTo>
                <a:lnTo>
                  <a:pt x="148793" y="296545"/>
                </a:lnTo>
                <a:lnTo>
                  <a:pt x="200152" y="286829"/>
                </a:lnTo>
                <a:lnTo>
                  <a:pt x="251028" y="282917"/>
                </a:lnTo>
                <a:lnTo>
                  <a:pt x="285877" y="285724"/>
                </a:lnTo>
                <a:lnTo>
                  <a:pt x="308381" y="295389"/>
                </a:lnTo>
                <a:lnTo>
                  <a:pt x="320471" y="313728"/>
                </a:lnTo>
                <a:lnTo>
                  <a:pt x="324065" y="342582"/>
                </a:lnTo>
                <a:lnTo>
                  <a:pt x="324065" y="345681"/>
                </a:lnTo>
                <a:lnTo>
                  <a:pt x="318922" y="345681"/>
                </a:lnTo>
                <a:lnTo>
                  <a:pt x="316877" y="345757"/>
                </a:lnTo>
                <a:lnTo>
                  <a:pt x="316877" y="458838"/>
                </a:lnTo>
                <a:lnTo>
                  <a:pt x="316877" y="523773"/>
                </a:lnTo>
                <a:lnTo>
                  <a:pt x="316611" y="523773"/>
                </a:lnTo>
                <a:lnTo>
                  <a:pt x="305130" y="529158"/>
                </a:lnTo>
                <a:lnTo>
                  <a:pt x="293204" y="532257"/>
                </a:lnTo>
                <a:lnTo>
                  <a:pt x="281279" y="533628"/>
                </a:lnTo>
                <a:lnTo>
                  <a:pt x="269544" y="533933"/>
                </a:lnTo>
                <a:lnTo>
                  <a:pt x="254431" y="531317"/>
                </a:lnTo>
                <a:lnTo>
                  <a:pt x="241261" y="523773"/>
                </a:lnTo>
                <a:lnTo>
                  <a:pt x="231927" y="511797"/>
                </a:lnTo>
                <a:lnTo>
                  <a:pt x="228396" y="495871"/>
                </a:lnTo>
                <a:lnTo>
                  <a:pt x="233108" y="478942"/>
                </a:lnTo>
                <a:lnTo>
                  <a:pt x="248335" y="467702"/>
                </a:lnTo>
                <a:lnTo>
                  <a:pt x="275704" y="461289"/>
                </a:lnTo>
                <a:lnTo>
                  <a:pt x="316877" y="458838"/>
                </a:lnTo>
                <a:lnTo>
                  <a:pt x="316877" y="345757"/>
                </a:lnTo>
                <a:lnTo>
                  <a:pt x="256514" y="347776"/>
                </a:lnTo>
                <a:lnTo>
                  <a:pt x="199847" y="354076"/>
                </a:lnTo>
                <a:lnTo>
                  <a:pt x="149364" y="364604"/>
                </a:lnTo>
                <a:lnTo>
                  <a:pt x="105498" y="379387"/>
                </a:lnTo>
                <a:lnTo>
                  <a:pt x="68643" y="398411"/>
                </a:lnTo>
                <a:lnTo>
                  <a:pt x="17729" y="449326"/>
                </a:lnTo>
                <a:lnTo>
                  <a:pt x="0" y="517486"/>
                </a:lnTo>
                <a:lnTo>
                  <a:pt x="4686" y="562330"/>
                </a:lnTo>
                <a:lnTo>
                  <a:pt x="18935" y="599935"/>
                </a:lnTo>
                <a:lnTo>
                  <a:pt x="43078" y="629869"/>
                </a:lnTo>
                <a:lnTo>
                  <a:pt x="77431" y="651751"/>
                </a:lnTo>
                <a:lnTo>
                  <a:pt x="122288" y="665175"/>
                </a:lnTo>
                <a:lnTo>
                  <a:pt x="177977" y="669734"/>
                </a:lnTo>
                <a:lnTo>
                  <a:pt x="226593" y="664756"/>
                </a:lnTo>
                <a:lnTo>
                  <a:pt x="269024" y="651471"/>
                </a:lnTo>
                <a:lnTo>
                  <a:pt x="305295" y="632409"/>
                </a:lnTo>
                <a:lnTo>
                  <a:pt x="335381" y="610069"/>
                </a:lnTo>
                <a:lnTo>
                  <a:pt x="340029" y="623938"/>
                </a:lnTo>
                <a:lnTo>
                  <a:pt x="344779" y="637717"/>
                </a:lnTo>
                <a:lnTo>
                  <a:pt x="349707" y="651294"/>
                </a:lnTo>
                <a:lnTo>
                  <a:pt x="354939" y="664591"/>
                </a:lnTo>
                <a:lnTo>
                  <a:pt x="574065" y="648131"/>
                </a:lnTo>
                <a:close/>
              </a:path>
              <a:path w="1136014" h="669925">
                <a:moveTo>
                  <a:pt x="1135748" y="645045"/>
                </a:moveTo>
                <a:lnTo>
                  <a:pt x="1107973" y="471170"/>
                </a:lnTo>
                <a:lnTo>
                  <a:pt x="1090447" y="475068"/>
                </a:lnTo>
                <a:lnTo>
                  <a:pt x="1075042" y="477608"/>
                </a:lnTo>
                <a:lnTo>
                  <a:pt x="1059649" y="478980"/>
                </a:lnTo>
                <a:lnTo>
                  <a:pt x="1042123" y="479399"/>
                </a:lnTo>
                <a:lnTo>
                  <a:pt x="1008634" y="475729"/>
                </a:lnTo>
                <a:lnTo>
                  <a:pt x="984123" y="463080"/>
                </a:lnTo>
                <a:lnTo>
                  <a:pt x="969060" y="439051"/>
                </a:lnTo>
                <a:lnTo>
                  <a:pt x="963930" y="401231"/>
                </a:lnTo>
                <a:lnTo>
                  <a:pt x="963930" y="306578"/>
                </a:lnTo>
                <a:lnTo>
                  <a:pt x="1106944" y="306578"/>
                </a:lnTo>
                <a:lnTo>
                  <a:pt x="1106944" y="138874"/>
                </a:lnTo>
                <a:lnTo>
                  <a:pt x="963930" y="138874"/>
                </a:lnTo>
                <a:lnTo>
                  <a:pt x="963930" y="0"/>
                </a:lnTo>
                <a:lnTo>
                  <a:pt x="735545" y="0"/>
                </a:lnTo>
                <a:lnTo>
                  <a:pt x="718058" y="138874"/>
                </a:lnTo>
                <a:lnTo>
                  <a:pt x="617232" y="138874"/>
                </a:lnTo>
                <a:lnTo>
                  <a:pt x="617232" y="306578"/>
                </a:lnTo>
                <a:lnTo>
                  <a:pt x="709828" y="306578"/>
                </a:lnTo>
                <a:lnTo>
                  <a:pt x="709828" y="454710"/>
                </a:lnTo>
                <a:lnTo>
                  <a:pt x="714756" y="506488"/>
                </a:lnTo>
                <a:lnTo>
                  <a:pt x="729018" y="550811"/>
                </a:lnTo>
                <a:lnTo>
                  <a:pt x="751814" y="587857"/>
                </a:lnTo>
                <a:lnTo>
                  <a:pt x="782358" y="617778"/>
                </a:lnTo>
                <a:lnTo>
                  <a:pt x="819835" y="640765"/>
                </a:lnTo>
                <a:lnTo>
                  <a:pt x="863473" y="656971"/>
                </a:lnTo>
                <a:lnTo>
                  <a:pt x="912456" y="666572"/>
                </a:lnTo>
                <a:lnTo>
                  <a:pt x="965987" y="669734"/>
                </a:lnTo>
                <a:lnTo>
                  <a:pt x="1006983" y="667753"/>
                </a:lnTo>
                <a:lnTo>
                  <a:pt x="1050099" y="662406"/>
                </a:lnTo>
                <a:lnTo>
                  <a:pt x="1093597" y="654545"/>
                </a:lnTo>
                <a:lnTo>
                  <a:pt x="1135748" y="645045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762411" y="7101134"/>
            <a:ext cx="262890" cy="807720"/>
          </a:xfrm>
          <a:custGeom>
            <a:avLst/>
            <a:gdLst/>
            <a:ahLst/>
            <a:cxnLst/>
            <a:rect l="l" t="t" r="r" b="b"/>
            <a:pathLst>
              <a:path w="262889" h="807720">
                <a:moveTo>
                  <a:pt x="258222" y="293195"/>
                </a:moveTo>
                <a:lnTo>
                  <a:pt x="4115" y="293195"/>
                </a:lnTo>
                <a:lnTo>
                  <a:pt x="4115" y="807587"/>
                </a:lnTo>
                <a:lnTo>
                  <a:pt x="258222" y="807587"/>
                </a:lnTo>
                <a:lnTo>
                  <a:pt x="258222" y="293195"/>
                </a:lnTo>
                <a:close/>
              </a:path>
              <a:path w="262889" h="807720">
                <a:moveTo>
                  <a:pt x="131681" y="0"/>
                </a:moveTo>
                <a:lnTo>
                  <a:pt x="87569" y="5876"/>
                </a:lnTo>
                <a:lnTo>
                  <a:pt x="51110" y="22812"/>
                </a:lnTo>
                <a:lnTo>
                  <a:pt x="23538" y="49773"/>
                </a:lnTo>
                <a:lnTo>
                  <a:pt x="6090" y="85721"/>
                </a:lnTo>
                <a:lnTo>
                  <a:pt x="0" y="129619"/>
                </a:lnTo>
                <a:lnTo>
                  <a:pt x="5992" y="173518"/>
                </a:lnTo>
                <a:lnTo>
                  <a:pt x="23243" y="209468"/>
                </a:lnTo>
                <a:lnTo>
                  <a:pt x="50666" y="236432"/>
                </a:lnTo>
                <a:lnTo>
                  <a:pt x="87175" y="253371"/>
                </a:lnTo>
                <a:lnTo>
                  <a:pt x="131681" y="259248"/>
                </a:lnTo>
                <a:lnTo>
                  <a:pt x="176085" y="253371"/>
                </a:lnTo>
                <a:lnTo>
                  <a:pt x="212340" y="236432"/>
                </a:lnTo>
                <a:lnTo>
                  <a:pt x="239458" y="209468"/>
                </a:lnTo>
                <a:lnTo>
                  <a:pt x="256453" y="173518"/>
                </a:lnTo>
                <a:lnTo>
                  <a:pt x="262337" y="129619"/>
                </a:lnTo>
                <a:lnTo>
                  <a:pt x="256453" y="85721"/>
                </a:lnTo>
                <a:lnTo>
                  <a:pt x="239458" y="49773"/>
                </a:lnTo>
                <a:lnTo>
                  <a:pt x="212340" y="22812"/>
                </a:lnTo>
                <a:lnTo>
                  <a:pt x="176085" y="5876"/>
                </a:lnTo>
                <a:lnTo>
                  <a:pt x="131681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082334" y="7377880"/>
            <a:ext cx="1762760" cy="547370"/>
          </a:xfrm>
          <a:custGeom>
            <a:avLst/>
            <a:gdLst/>
            <a:ahLst/>
            <a:cxnLst/>
            <a:rect l="l" t="t" r="r" b="b"/>
            <a:pathLst>
              <a:path w="1762759" h="547370">
                <a:moveTo>
                  <a:pt x="593598" y="16446"/>
                </a:moveTo>
                <a:lnTo>
                  <a:pt x="353898" y="16446"/>
                </a:lnTo>
                <a:lnTo>
                  <a:pt x="352793" y="73812"/>
                </a:lnTo>
                <a:lnTo>
                  <a:pt x="349516" y="126428"/>
                </a:lnTo>
                <a:lnTo>
                  <a:pt x="344119" y="174739"/>
                </a:lnTo>
                <a:lnTo>
                  <a:pt x="336651" y="219214"/>
                </a:lnTo>
                <a:lnTo>
                  <a:pt x="327152" y="260273"/>
                </a:lnTo>
                <a:lnTo>
                  <a:pt x="305536" y="344639"/>
                </a:lnTo>
                <a:lnTo>
                  <a:pt x="288061" y="344639"/>
                </a:lnTo>
                <a:lnTo>
                  <a:pt x="266446" y="260273"/>
                </a:lnTo>
                <a:lnTo>
                  <a:pt x="256959" y="219214"/>
                </a:lnTo>
                <a:lnTo>
                  <a:pt x="249478" y="174739"/>
                </a:lnTo>
                <a:lnTo>
                  <a:pt x="244081" y="126428"/>
                </a:lnTo>
                <a:lnTo>
                  <a:pt x="240804" y="73812"/>
                </a:lnTo>
                <a:lnTo>
                  <a:pt x="239699" y="16446"/>
                </a:lnTo>
                <a:lnTo>
                  <a:pt x="0" y="16446"/>
                </a:lnTo>
                <a:lnTo>
                  <a:pt x="698" y="64770"/>
                </a:lnTo>
                <a:lnTo>
                  <a:pt x="3340" y="110477"/>
                </a:lnTo>
                <a:lnTo>
                  <a:pt x="8737" y="155498"/>
                </a:lnTo>
                <a:lnTo>
                  <a:pt x="17703" y="201764"/>
                </a:lnTo>
                <a:lnTo>
                  <a:pt x="31038" y="251193"/>
                </a:lnTo>
                <a:lnTo>
                  <a:pt x="49555" y="305727"/>
                </a:lnTo>
                <a:lnTo>
                  <a:pt x="74066" y="367271"/>
                </a:lnTo>
                <a:lnTo>
                  <a:pt x="143002" y="530847"/>
                </a:lnTo>
                <a:lnTo>
                  <a:pt x="450596" y="530847"/>
                </a:lnTo>
                <a:lnTo>
                  <a:pt x="519531" y="367271"/>
                </a:lnTo>
                <a:lnTo>
                  <a:pt x="544042" y="305727"/>
                </a:lnTo>
                <a:lnTo>
                  <a:pt x="562559" y="251193"/>
                </a:lnTo>
                <a:lnTo>
                  <a:pt x="575894" y="201764"/>
                </a:lnTo>
                <a:lnTo>
                  <a:pt x="584860" y="155498"/>
                </a:lnTo>
                <a:lnTo>
                  <a:pt x="590257" y="110477"/>
                </a:lnTo>
                <a:lnTo>
                  <a:pt x="592899" y="64770"/>
                </a:lnTo>
                <a:lnTo>
                  <a:pt x="593598" y="16446"/>
                </a:lnTo>
                <a:close/>
              </a:path>
              <a:path w="1762759" h="547370">
                <a:moveTo>
                  <a:pt x="1203629" y="525703"/>
                </a:moveTo>
                <a:lnTo>
                  <a:pt x="1198778" y="487641"/>
                </a:lnTo>
                <a:lnTo>
                  <a:pt x="1197800" y="480009"/>
                </a:lnTo>
                <a:lnTo>
                  <a:pt x="1193990" y="443395"/>
                </a:lnTo>
                <a:lnTo>
                  <a:pt x="1191920" y="411505"/>
                </a:lnTo>
                <a:lnTo>
                  <a:pt x="1191285" y="379603"/>
                </a:lnTo>
                <a:lnTo>
                  <a:pt x="1191285" y="336410"/>
                </a:lnTo>
                <a:lnTo>
                  <a:pt x="1191285" y="215011"/>
                </a:lnTo>
                <a:lnTo>
                  <a:pt x="1188046" y="169430"/>
                </a:lnTo>
                <a:lnTo>
                  <a:pt x="1178306" y="129374"/>
                </a:lnTo>
                <a:lnTo>
                  <a:pt x="1162024" y="94792"/>
                </a:lnTo>
                <a:lnTo>
                  <a:pt x="1109789" y="41910"/>
                </a:lnTo>
                <a:lnTo>
                  <a:pt x="1073785" y="23507"/>
                </a:lnTo>
                <a:lnTo>
                  <a:pt x="1031138" y="10414"/>
                </a:lnTo>
                <a:lnTo>
                  <a:pt x="981837" y="2590"/>
                </a:lnTo>
                <a:lnTo>
                  <a:pt x="925868" y="0"/>
                </a:lnTo>
                <a:lnTo>
                  <a:pt x="872083" y="2133"/>
                </a:lnTo>
                <a:lnTo>
                  <a:pt x="816140" y="8229"/>
                </a:lnTo>
                <a:lnTo>
                  <a:pt x="760539" y="17780"/>
                </a:lnTo>
                <a:lnTo>
                  <a:pt x="707796" y="30276"/>
                </a:lnTo>
                <a:lnTo>
                  <a:pt x="660450" y="45250"/>
                </a:lnTo>
                <a:lnTo>
                  <a:pt x="698512" y="198551"/>
                </a:lnTo>
                <a:lnTo>
                  <a:pt x="732599" y="186524"/>
                </a:lnTo>
                <a:lnTo>
                  <a:pt x="778370" y="174117"/>
                </a:lnTo>
                <a:lnTo>
                  <a:pt x="829729" y="164401"/>
                </a:lnTo>
                <a:lnTo>
                  <a:pt x="880592" y="160489"/>
                </a:lnTo>
                <a:lnTo>
                  <a:pt x="915454" y="163296"/>
                </a:lnTo>
                <a:lnTo>
                  <a:pt x="937958" y="172961"/>
                </a:lnTo>
                <a:lnTo>
                  <a:pt x="950036" y="191300"/>
                </a:lnTo>
                <a:lnTo>
                  <a:pt x="953643" y="220154"/>
                </a:lnTo>
                <a:lnTo>
                  <a:pt x="953643" y="223253"/>
                </a:lnTo>
                <a:lnTo>
                  <a:pt x="948499" y="223253"/>
                </a:lnTo>
                <a:lnTo>
                  <a:pt x="946454" y="223329"/>
                </a:lnTo>
                <a:lnTo>
                  <a:pt x="946454" y="336410"/>
                </a:lnTo>
                <a:lnTo>
                  <a:pt x="946454" y="401345"/>
                </a:lnTo>
                <a:lnTo>
                  <a:pt x="946175" y="401345"/>
                </a:lnTo>
                <a:lnTo>
                  <a:pt x="934707" y="406730"/>
                </a:lnTo>
                <a:lnTo>
                  <a:pt x="922782" y="409829"/>
                </a:lnTo>
                <a:lnTo>
                  <a:pt x="910856" y="411200"/>
                </a:lnTo>
                <a:lnTo>
                  <a:pt x="899121" y="411505"/>
                </a:lnTo>
                <a:lnTo>
                  <a:pt x="884008" y="408889"/>
                </a:lnTo>
                <a:lnTo>
                  <a:pt x="870826" y="401345"/>
                </a:lnTo>
                <a:lnTo>
                  <a:pt x="861504" y="389369"/>
                </a:lnTo>
                <a:lnTo>
                  <a:pt x="857973" y="373443"/>
                </a:lnTo>
                <a:lnTo>
                  <a:pt x="862685" y="356514"/>
                </a:lnTo>
                <a:lnTo>
                  <a:pt x="877900" y="345274"/>
                </a:lnTo>
                <a:lnTo>
                  <a:pt x="905281" y="338861"/>
                </a:lnTo>
                <a:lnTo>
                  <a:pt x="946454" y="336410"/>
                </a:lnTo>
                <a:lnTo>
                  <a:pt x="946454" y="223329"/>
                </a:lnTo>
                <a:lnTo>
                  <a:pt x="886079" y="225348"/>
                </a:lnTo>
                <a:lnTo>
                  <a:pt x="829424" y="231648"/>
                </a:lnTo>
                <a:lnTo>
                  <a:pt x="778941" y="242176"/>
                </a:lnTo>
                <a:lnTo>
                  <a:pt x="735063" y="256959"/>
                </a:lnTo>
                <a:lnTo>
                  <a:pt x="698220" y="275983"/>
                </a:lnTo>
                <a:lnTo>
                  <a:pt x="647306" y="326898"/>
                </a:lnTo>
                <a:lnTo>
                  <a:pt x="629577" y="395058"/>
                </a:lnTo>
                <a:lnTo>
                  <a:pt x="634263" y="439902"/>
                </a:lnTo>
                <a:lnTo>
                  <a:pt x="648512" y="477507"/>
                </a:lnTo>
                <a:lnTo>
                  <a:pt x="672655" y="507441"/>
                </a:lnTo>
                <a:lnTo>
                  <a:pt x="706996" y="529323"/>
                </a:lnTo>
                <a:lnTo>
                  <a:pt x="751865" y="542747"/>
                </a:lnTo>
                <a:lnTo>
                  <a:pt x="807554" y="547306"/>
                </a:lnTo>
                <a:lnTo>
                  <a:pt x="856157" y="542328"/>
                </a:lnTo>
                <a:lnTo>
                  <a:pt x="898601" y="529043"/>
                </a:lnTo>
                <a:lnTo>
                  <a:pt x="934872" y="509981"/>
                </a:lnTo>
                <a:lnTo>
                  <a:pt x="964958" y="487641"/>
                </a:lnTo>
                <a:lnTo>
                  <a:pt x="969606" y="501510"/>
                </a:lnTo>
                <a:lnTo>
                  <a:pt x="974344" y="515289"/>
                </a:lnTo>
                <a:lnTo>
                  <a:pt x="979284" y="528866"/>
                </a:lnTo>
                <a:lnTo>
                  <a:pt x="984516" y="542163"/>
                </a:lnTo>
                <a:lnTo>
                  <a:pt x="1203629" y="525703"/>
                </a:lnTo>
                <a:close/>
              </a:path>
              <a:path w="1762759" h="547370">
                <a:moveTo>
                  <a:pt x="1762226" y="63779"/>
                </a:moveTo>
                <a:lnTo>
                  <a:pt x="1720519" y="40944"/>
                </a:lnTo>
                <a:lnTo>
                  <a:pt x="1675765" y="23101"/>
                </a:lnTo>
                <a:lnTo>
                  <a:pt x="1628089" y="10299"/>
                </a:lnTo>
                <a:lnTo>
                  <a:pt x="1577644" y="2590"/>
                </a:lnTo>
                <a:lnTo>
                  <a:pt x="1524584" y="0"/>
                </a:lnTo>
                <a:lnTo>
                  <a:pt x="1477035" y="2692"/>
                </a:lnTo>
                <a:lnTo>
                  <a:pt x="1431061" y="10947"/>
                </a:lnTo>
                <a:lnTo>
                  <a:pt x="1388122" y="25006"/>
                </a:lnTo>
                <a:lnTo>
                  <a:pt x="1349692" y="45135"/>
                </a:lnTo>
                <a:lnTo>
                  <a:pt x="1317244" y="71577"/>
                </a:lnTo>
                <a:lnTo>
                  <a:pt x="1292237" y="104597"/>
                </a:lnTo>
                <a:lnTo>
                  <a:pt x="1276159" y="144437"/>
                </a:lnTo>
                <a:lnTo>
                  <a:pt x="1270469" y="191350"/>
                </a:lnTo>
                <a:lnTo>
                  <a:pt x="1278026" y="241604"/>
                </a:lnTo>
                <a:lnTo>
                  <a:pt x="1298321" y="279590"/>
                </a:lnTo>
                <a:lnTo>
                  <a:pt x="1327823" y="307467"/>
                </a:lnTo>
                <a:lnTo>
                  <a:pt x="1362989" y="327380"/>
                </a:lnTo>
                <a:lnTo>
                  <a:pt x="1400263" y="341452"/>
                </a:lnTo>
                <a:lnTo>
                  <a:pt x="1462125" y="359130"/>
                </a:lnTo>
                <a:lnTo>
                  <a:pt x="1482267" y="366242"/>
                </a:lnTo>
                <a:lnTo>
                  <a:pt x="1495272" y="374116"/>
                </a:lnTo>
                <a:lnTo>
                  <a:pt x="1499882" y="383730"/>
                </a:lnTo>
                <a:lnTo>
                  <a:pt x="1498066" y="393179"/>
                </a:lnTo>
                <a:lnTo>
                  <a:pt x="1492300" y="399935"/>
                </a:lnTo>
                <a:lnTo>
                  <a:pt x="1482090" y="403987"/>
                </a:lnTo>
                <a:lnTo>
                  <a:pt x="1466964" y="405345"/>
                </a:lnTo>
                <a:lnTo>
                  <a:pt x="1430896" y="401180"/>
                </a:lnTo>
                <a:lnTo>
                  <a:pt x="1389811" y="389775"/>
                </a:lnTo>
                <a:lnTo>
                  <a:pt x="1349502" y="372783"/>
                </a:lnTo>
                <a:lnTo>
                  <a:pt x="1315745" y="351840"/>
                </a:lnTo>
                <a:lnTo>
                  <a:pt x="1242695" y="473240"/>
                </a:lnTo>
                <a:lnTo>
                  <a:pt x="1284185" y="498322"/>
                </a:lnTo>
                <a:lnTo>
                  <a:pt x="1333131" y="518858"/>
                </a:lnTo>
                <a:lnTo>
                  <a:pt x="1387360" y="534263"/>
                </a:lnTo>
                <a:lnTo>
                  <a:pt x="1444701" y="543941"/>
                </a:lnTo>
                <a:lnTo>
                  <a:pt x="1502968" y="547306"/>
                </a:lnTo>
                <a:lnTo>
                  <a:pt x="1553260" y="544525"/>
                </a:lnTo>
                <a:lnTo>
                  <a:pt x="1600720" y="536079"/>
                </a:lnTo>
                <a:lnTo>
                  <a:pt x="1644154" y="521804"/>
                </a:lnTo>
                <a:lnTo>
                  <a:pt x="1682369" y="501523"/>
                </a:lnTo>
                <a:lnTo>
                  <a:pt x="1714169" y="475068"/>
                </a:lnTo>
                <a:lnTo>
                  <a:pt x="1738363" y="442277"/>
                </a:lnTo>
                <a:lnTo>
                  <a:pt x="1753743" y="402958"/>
                </a:lnTo>
                <a:lnTo>
                  <a:pt x="1759140" y="356971"/>
                </a:lnTo>
                <a:lnTo>
                  <a:pt x="1751253" y="309118"/>
                </a:lnTo>
                <a:lnTo>
                  <a:pt x="1729994" y="270713"/>
                </a:lnTo>
                <a:lnTo>
                  <a:pt x="1698955" y="240601"/>
                </a:lnTo>
                <a:lnTo>
                  <a:pt x="1661744" y="217601"/>
                </a:lnTo>
                <a:lnTo>
                  <a:pt x="1621967" y="200545"/>
                </a:lnTo>
                <a:lnTo>
                  <a:pt x="1583220" y="188264"/>
                </a:lnTo>
                <a:lnTo>
                  <a:pt x="1554594" y="179933"/>
                </a:lnTo>
                <a:lnTo>
                  <a:pt x="1534744" y="172567"/>
                </a:lnTo>
                <a:lnTo>
                  <a:pt x="1523187" y="164833"/>
                </a:lnTo>
                <a:lnTo>
                  <a:pt x="1519440" y="155346"/>
                </a:lnTo>
                <a:lnTo>
                  <a:pt x="1521307" y="146050"/>
                </a:lnTo>
                <a:lnTo>
                  <a:pt x="1526641" y="139649"/>
                </a:lnTo>
                <a:lnTo>
                  <a:pt x="1535061" y="135953"/>
                </a:lnTo>
                <a:lnTo>
                  <a:pt x="1546186" y="134759"/>
                </a:lnTo>
                <a:lnTo>
                  <a:pt x="1584566" y="139026"/>
                </a:lnTo>
                <a:lnTo>
                  <a:pt x="1625663" y="151091"/>
                </a:lnTo>
                <a:lnTo>
                  <a:pt x="1667129" y="169926"/>
                </a:lnTo>
                <a:lnTo>
                  <a:pt x="1706676" y="194437"/>
                </a:lnTo>
                <a:lnTo>
                  <a:pt x="1762226" y="63779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333859" y="8262784"/>
            <a:ext cx="234950" cy="469265"/>
          </a:xfrm>
          <a:custGeom>
            <a:avLst/>
            <a:gdLst/>
            <a:ahLst/>
            <a:cxnLst/>
            <a:rect l="l" t="t" r="r" b="b"/>
            <a:pathLst>
              <a:path w="234950" h="469265">
                <a:moveTo>
                  <a:pt x="40899" y="7915"/>
                </a:moveTo>
                <a:lnTo>
                  <a:pt x="0" y="7915"/>
                </a:lnTo>
                <a:lnTo>
                  <a:pt x="0" y="469022"/>
                </a:lnTo>
                <a:lnTo>
                  <a:pt x="54092" y="469022"/>
                </a:lnTo>
                <a:lnTo>
                  <a:pt x="54092" y="324545"/>
                </a:lnTo>
                <a:lnTo>
                  <a:pt x="201279" y="324545"/>
                </a:lnTo>
                <a:lnTo>
                  <a:pt x="204742" y="319858"/>
                </a:lnTo>
                <a:lnTo>
                  <a:pt x="207557" y="314660"/>
                </a:lnTo>
                <a:lnTo>
                  <a:pt x="116101" y="314660"/>
                </a:lnTo>
                <a:lnTo>
                  <a:pt x="101562" y="312764"/>
                </a:lnTo>
                <a:lnTo>
                  <a:pt x="69589" y="284315"/>
                </a:lnTo>
                <a:lnTo>
                  <a:pt x="57965" y="246554"/>
                </a:lnTo>
                <a:lnTo>
                  <a:pt x="54092" y="193941"/>
                </a:lnTo>
                <a:lnTo>
                  <a:pt x="54092" y="168874"/>
                </a:lnTo>
                <a:lnTo>
                  <a:pt x="57965" y="116268"/>
                </a:lnTo>
                <a:lnTo>
                  <a:pt x="69589" y="78489"/>
                </a:lnTo>
                <a:lnTo>
                  <a:pt x="101562" y="50053"/>
                </a:lnTo>
                <a:lnTo>
                  <a:pt x="116101" y="48155"/>
                </a:lnTo>
                <a:lnTo>
                  <a:pt x="48155" y="48155"/>
                </a:lnTo>
                <a:lnTo>
                  <a:pt x="40899" y="7915"/>
                </a:lnTo>
                <a:close/>
              </a:path>
              <a:path w="234950" h="469265">
                <a:moveTo>
                  <a:pt x="201279" y="324545"/>
                </a:moveTo>
                <a:lnTo>
                  <a:pt x="57390" y="324545"/>
                </a:lnTo>
                <a:lnTo>
                  <a:pt x="62663" y="332983"/>
                </a:lnTo>
                <a:lnTo>
                  <a:pt x="96639" y="357055"/>
                </a:lnTo>
                <a:lnTo>
                  <a:pt x="131273" y="362816"/>
                </a:lnTo>
                <a:lnTo>
                  <a:pt x="145430" y="361640"/>
                </a:lnTo>
                <a:lnTo>
                  <a:pt x="183722" y="344020"/>
                </a:lnTo>
                <a:lnTo>
                  <a:pt x="201279" y="324545"/>
                </a:lnTo>
                <a:close/>
              </a:path>
              <a:path w="234950" h="469265">
                <a:moveTo>
                  <a:pt x="127315" y="0"/>
                </a:moveTo>
                <a:lnTo>
                  <a:pt x="83777" y="12198"/>
                </a:lnTo>
                <a:lnTo>
                  <a:pt x="51453" y="48155"/>
                </a:lnTo>
                <a:lnTo>
                  <a:pt x="116101" y="48155"/>
                </a:lnTo>
                <a:lnTo>
                  <a:pt x="130633" y="49907"/>
                </a:lnTo>
                <a:lnTo>
                  <a:pt x="162602" y="76196"/>
                </a:lnTo>
                <a:lnTo>
                  <a:pt x="174231" y="113382"/>
                </a:lnTo>
                <a:lnTo>
                  <a:pt x="178109" y="168874"/>
                </a:lnTo>
                <a:lnTo>
                  <a:pt x="178109" y="193941"/>
                </a:lnTo>
                <a:lnTo>
                  <a:pt x="177200" y="222102"/>
                </a:lnTo>
                <a:lnTo>
                  <a:pt x="177140" y="223982"/>
                </a:lnTo>
                <a:lnTo>
                  <a:pt x="169385" y="270320"/>
                </a:lnTo>
                <a:lnTo>
                  <a:pt x="143227" y="307652"/>
                </a:lnTo>
                <a:lnTo>
                  <a:pt x="116101" y="314660"/>
                </a:lnTo>
                <a:lnTo>
                  <a:pt x="207557" y="314660"/>
                </a:lnTo>
                <a:lnTo>
                  <a:pt x="227048" y="263458"/>
                </a:lnTo>
                <a:lnTo>
                  <a:pt x="233975" y="212001"/>
                </a:lnTo>
                <a:lnTo>
                  <a:pt x="234841" y="182067"/>
                </a:lnTo>
                <a:lnTo>
                  <a:pt x="233157" y="140719"/>
                </a:lnTo>
                <a:lnTo>
                  <a:pt x="233080" y="138839"/>
                </a:lnTo>
                <a:lnTo>
                  <a:pt x="233026" y="137518"/>
                </a:lnTo>
                <a:lnTo>
                  <a:pt x="227584" y="99524"/>
                </a:lnTo>
                <a:lnTo>
                  <a:pt x="205815" y="43202"/>
                </a:lnTo>
                <a:lnTo>
                  <a:pt x="171674" y="10803"/>
                </a:lnTo>
                <a:lnTo>
                  <a:pt x="150773" y="2701"/>
                </a:lnTo>
                <a:lnTo>
                  <a:pt x="127315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2617511" y="8262784"/>
            <a:ext cx="269240" cy="363220"/>
          </a:xfrm>
          <a:custGeom>
            <a:avLst/>
            <a:gdLst/>
            <a:ahLst/>
            <a:cxnLst/>
            <a:rect l="l" t="t" r="r" b="b"/>
            <a:pathLst>
              <a:path w="269239" h="363220">
                <a:moveTo>
                  <a:pt x="219202" y="48155"/>
                </a:moveTo>
                <a:lnTo>
                  <a:pt x="120718" y="48155"/>
                </a:lnTo>
                <a:lnTo>
                  <a:pt x="137728" y="49247"/>
                </a:lnTo>
                <a:lnTo>
                  <a:pt x="136343" y="49247"/>
                </a:lnTo>
                <a:lnTo>
                  <a:pt x="169348" y="72006"/>
                </a:lnTo>
                <a:lnTo>
                  <a:pt x="175471" y="149084"/>
                </a:lnTo>
                <a:lnTo>
                  <a:pt x="151037" y="149661"/>
                </a:lnTo>
                <a:lnTo>
                  <a:pt x="127886" y="151391"/>
                </a:lnTo>
                <a:lnTo>
                  <a:pt x="85421" y="158309"/>
                </a:lnTo>
                <a:lnTo>
                  <a:pt x="35204" y="180888"/>
                </a:lnTo>
                <a:lnTo>
                  <a:pt x="5686" y="222884"/>
                </a:lnTo>
                <a:lnTo>
                  <a:pt x="0" y="265175"/>
                </a:lnTo>
                <a:lnTo>
                  <a:pt x="575" y="280229"/>
                </a:lnTo>
                <a:lnTo>
                  <a:pt x="2231" y="293140"/>
                </a:lnTo>
                <a:lnTo>
                  <a:pt x="2304" y="293714"/>
                </a:lnTo>
                <a:lnTo>
                  <a:pt x="19706" y="332886"/>
                </a:lnTo>
                <a:lnTo>
                  <a:pt x="54854" y="356958"/>
                </a:lnTo>
                <a:lnTo>
                  <a:pt x="63036" y="359287"/>
                </a:lnTo>
                <a:lnTo>
                  <a:pt x="63177" y="359287"/>
                </a:lnTo>
                <a:lnTo>
                  <a:pt x="70376" y="360766"/>
                </a:lnTo>
                <a:lnTo>
                  <a:pt x="77671" y="361902"/>
                </a:lnTo>
                <a:lnTo>
                  <a:pt x="84556" y="362587"/>
                </a:lnTo>
                <a:lnTo>
                  <a:pt x="91033" y="362816"/>
                </a:lnTo>
                <a:lnTo>
                  <a:pt x="104242" y="362052"/>
                </a:lnTo>
                <a:lnTo>
                  <a:pt x="150665" y="343955"/>
                </a:lnTo>
                <a:lnTo>
                  <a:pt x="175471" y="317299"/>
                </a:lnTo>
                <a:lnTo>
                  <a:pt x="269143" y="317299"/>
                </a:lnTo>
                <a:lnTo>
                  <a:pt x="269143" y="314660"/>
                </a:lnTo>
                <a:lnTo>
                  <a:pt x="103567" y="314660"/>
                </a:lnTo>
                <a:lnTo>
                  <a:pt x="94780" y="314061"/>
                </a:lnTo>
                <a:lnTo>
                  <a:pt x="93512" y="314061"/>
                </a:lnTo>
                <a:lnTo>
                  <a:pt x="83688" y="311775"/>
                </a:lnTo>
                <a:lnTo>
                  <a:pt x="57493" y="275596"/>
                </a:lnTo>
                <a:lnTo>
                  <a:pt x="56731" y="261887"/>
                </a:lnTo>
                <a:lnTo>
                  <a:pt x="57659" y="249188"/>
                </a:lnTo>
                <a:lnTo>
                  <a:pt x="79731" y="214617"/>
                </a:lnTo>
                <a:lnTo>
                  <a:pt x="127043" y="200018"/>
                </a:lnTo>
                <a:lnTo>
                  <a:pt x="175471" y="197240"/>
                </a:lnTo>
                <a:lnTo>
                  <a:pt x="229563" y="197240"/>
                </a:lnTo>
                <a:lnTo>
                  <a:pt x="229513" y="96300"/>
                </a:lnTo>
                <a:lnTo>
                  <a:pt x="227934" y="75184"/>
                </a:lnTo>
                <a:lnTo>
                  <a:pt x="223046" y="55990"/>
                </a:lnTo>
                <a:lnTo>
                  <a:pt x="219202" y="48155"/>
                </a:lnTo>
                <a:close/>
              </a:path>
              <a:path w="269239" h="363220">
                <a:moveTo>
                  <a:pt x="269143" y="317299"/>
                </a:moveTo>
                <a:lnTo>
                  <a:pt x="178769" y="317299"/>
                </a:lnTo>
                <a:lnTo>
                  <a:pt x="181964" y="326415"/>
                </a:lnTo>
                <a:lnTo>
                  <a:pt x="214138" y="357209"/>
                </a:lnTo>
                <a:lnTo>
                  <a:pt x="233521" y="360177"/>
                </a:lnTo>
                <a:lnTo>
                  <a:pt x="242306" y="360177"/>
                </a:lnTo>
                <a:lnTo>
                  <a:pt x="249678" y="359287"/>
                </a:lnTo>
                <a:lnTo>
                  <a:pt x="261552" y="355779"/>
                </a:lnTo>
                <a:lnTo>
                  <a:pt x="266065" y="354020"/>
                </a:lnTo>
                <a:lnTo>
                  <a:pt x="269143" y="352261"/>
                </a:lnTo>
                <a:lnTo>
                  <a:pt x="269143" y="317299"/>
                </a:lnTo>
                <a:close/>
              </a:path>
              <a:path w="269239" h="363220">
                <a:moveTo>
                  <a:pt x="229563" y="197240"/>
                </a:moveTo>
                <a:lnTo>
                  <a:pt x="175471" y="197240"/>
                </a:lnTo>
                <a:lnTo>
                  <a:pt x="175471" y="228904"/>
                </a:lnTo>
                <a:lnTo>
                  <a:pt x="174781" y="242567"/>
                </a:lnTo>
                <a:lnTo>
                  <a:pt x="158788" y="285367"/>
                </a:lnTo>
                <a:lnTo>
                  <a:pt x="128921" y="309275"/>
                </a:lnTo>
                <a:lnTo>
                  <a:pt x="103567" y="314660"/>
                </a:lnTo>
                <a:lnTo>
                  <a:pt x="243626" y="314660"/>
                </a:lnTo>
                <a:lnTo>
                  <a:pt x="239458" y="312901"/>
                </a:lnTo>
                <a:lnTo>
                  <a:pt x="231542" y="305865"/>
                </a:lnTo>
                <a:lnTo>
                  <a:pt x="229563" y="299928"/>
                </a:lnTo>
                <a:lnTo>
                  <a:pt x="229563" y="197240"/>
                </a:lnTo>
                <a:close/>
              </a:path>
              <a:path w="269239" h="363220">
                <a:moveTo>
                  <a:pt x="124676" y="0"/>
                </a:moveTo>
                <a:lnTo>
                  <a:pt x="100420" y="1587"/>
                </a:lnTo>
                <a:lnTo>
                  <a:pt x="101072" y="1587"/>
                </a:lnTo>
                <a:lnTo>
                  <a:pt x="80221" y="6104"/>
                </a:lnTo>
                <a:lnTo>
                  <a:pt x="44522" y="24397"/>
                </a:lnTo>
                <a:lnTo>
                  <a:pt x="21024" y="54584"/>
                </a:lnTo>
                <a:lnTo>
                  <a:pt x="13193" y="96300"/>
                </a:lnTo>
                <a:lnTo>
                  <a:pt x="13193" y="106426"/>
                </a:lnTo>
                <a:lnTo>
                  <a:pt x="13413" y="108624"/>
                </a:lnTo>
                <a:lnTo>
                  <a:pt x="13852" y="110823"/>
                </a:lnTo>
                <a:lnTo>
                  <a:pt x="67285" y="110823"/>
                </a:lnTo>
                <a:lnTo>
                  <a:pt x="67285" y="102897"/>
                </a:lnTo>
                <a:lnTo>
                  <a:pt x="68006" y="93153"/>
                </a:lnTo>
                <a:lnTo>
                  <a:pt x="85772" y="57984"/>
                </a:lnTo>
                <a:lnTo>
                  <a:pt x="120718" y="48155"/>
                </a:lnTo>
                <a:lnTo>
                  <a:pt x="219202" y="48155"/>
                </a:lnTo>
                <a:lnTo>
                  <a:pt x="214902" y="39391"/>
                </a:lnTo>
                <a:lnTo>
                  <a:pt x="203501" y="25391"/>
                </a:lnTo>
                <a:lnTo>
                  <a:pt x="188802" y="14285"/>
                </a:lnTo>
                <a:lnTo>
                  <a:pt x="170764" y="6350"/>
                </a:lnTo>
                <a:lnTo>
                  <a:pt x="149388" y="1587"/>
                </a:lnTo>
                <a:lnTo>
                  <a:pt x="124676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935452" y="8262790"/>
            <a:ext cx="432434" cy="363220"/>
          </a:xfrm>
          <a:custGeom>
            <a:avLst/>
            <a:gdLst/>
            <a:ahLst/>
            <a:cxnLst/>
            <a:rect l="l" t="t" r="r" b="b"/>
            <a:pathLst>
              <a:path w="432435" h="363220">
                <a:moveTo>
                  <a:pt x="136550" y="5270"/>
                </a:moveTo>
                <a:lnTo>
                  <a:pt x="129501" y="2959"/>
                </a:lnTo>
                <a:lnTo>
                  <a:pt x="122859" y="1320"/>
                </a:lnTo>
                <a:lnTo>
                  <a:pt x="116636" y="330"/>
                </a:lnTo>
                <a:lnTo>
                  <a:pt x="110820" y="0"/>
                </a:lnTo>
                <a:lnTo>
                  <a:pt x="99275" y="1054"/>
                </a:lnTo>
                <a:lnTo>
                  <a:pt x="66090" y="25412"/>
                </a:lnTo>
                <a:lnTo>
                  <a:pt x="52120" y="53428"/>
                </a:lnTo>
                <a:lnTo>
                  <a:pt x="48158" y="53428"/>
                </a:lnTo>
                <a:lnTo>
                  <a:pt x="40906" y="7912"/>
                </a:lnTo>
                <a:lnTo>
                  <a:pt x="0" y="7912"/>
                </a:lnTo>
                <a:lnTo>
                  <a:pt x="0" y="354901"/>
                </a:lnTo>
                <a:lnTo>
                  <a:pt x="54089" y="354901"/>
                </a:lnTo>
                <a:lnTo>
                  <a:pt x="54089" y="143141"/>
                </a:lnTo>
                <a:lnTo>
                  <a:pt x="54648" y="128473"/>
                </a:lnTo>
                <a:lnTo>
                  <a:pt x="67830" y="86067"/>
                </a:lnTo>
                <a:lnTo>
                  <a:pt x="102171" y="63246"/>
                </a:lnTo>
                <a:lnTo>
                  <a:pt x="118745" y="61341"/>
                </a:lnTo>
                <a:lnTo>
                  <a:pt x="136550" y="61341"/>
                </a:lnTo>
                <a:lnTo>
                  <a:pt x="136550" y="5270"/>
                </a:lnTo>
                <a:close/>
              </a:path>
              <a:path w="432435" h="363220">
                <a:moveTo>
                  <a:pt x="432079" y="314655"/>
                </a:moveTo>
                <a:lnTo>
                  <a:pt x="406565" y="314655"/>
                </a:lnTo>
                <a:lnTo>
                  <a:pt x="402399" y="312902"/>
                </a:lnTo>
                <a:lnTo>
                  <a:pt x="394487" y="305866"/>
                </a:lnTo>
                <a:lnTo>
                  <a:pt x="392506" y="299923"/>
                </a:lnTo>
                <a:lnTo>
                  <a:pt x="392506" y="197243"/>
                </a:lnTo>
                <a:lnTo>
                  <a:pt x="392455" y="96304"/>
                </a:lnTo>
                <a:lnTo>
                  <a:pt x="390880" y="75184"/>
                </a:lnTo>
                <a:lnTo>
                  <a:pt x="385991" y="55994"/>
                </a:lnTo>
                <a:lnTo>
                  <a:pt x="382143" y="48158"/>
                </a:lnTo>
                <a:lnTo>
                  <a:pt x="377850" y="39395"/>
                </a:lnTo>
                <a:lnTo>
                  <a:pt x="333705" y="6350"/>
                </a:lnTo>
                <a:lnTo>
                  <a:pt x="287616" y="0"/>
                </a:lnTo>
                <a:lnTo>
                  <a:pt x="263359" y="1587"/>
                </a:lnTo>
                <a:lnTo>
                  <a:pt x="264020" y="1587"/>
                </a:lnTo>
                <a:lnTo>
                  <a:pt x="243166" y="6108"/>
                </a:lnTo>
                <a:lnTo>
                  <a:pt x="207467" y="24396"/>
                </a:lnTo>
                <a:lnTo>
                  <a:pt x="183972" y="54584"/>
                </a:lnTo>
                <a:lnTo>
                  <a:pt x="176136" y="96304"/>
                </a:lnTo>
                <a:lnTo>
                  <a:pt x="176136" y="106426"/>
                </a:lnTo>
                <a:lnTo>
                  <a:pt x="176352" y="108623"/>
                </a:lnTo>
                <a:lnTo>
                  <a:pt x="176796" y="110820"/>
                </a:lnTo>
                <a:lnTo>
                  <a:pt x="230225" y="110820"/>
                </a:lnTo>
                <a:lnTo>
                  <a:pt x="230225" y="102895"/>
                </a:lnTo>
                <a:lnTo>
                  <a:pt x="230949" y="93154"/>
                </a:lnTo>
                <a:lnTo>
                  <a:pt x="248716" y="57988"/>
                </a:lnTo>
                <a:lnTo>
                  <a:pt x="283654" y="48158"/>
                </a:lnTo>
                <a:lnTo>
                  <a:pt x="300672" y="49250"/>
                </a:lnTo>
                <a:lnTo>
                  <a:pt x="299288" y="49250"/>
                </a:lnTo>
                <a:lnTo>
                  <a:pt x="311111" y="52031"/>
                </a:lnTo>
                <a:lnTo>
                  <a:pt x="335699" y="81546"/>
                </a:lnTo>
                <a:lnTo>
                  <a:pt x="338416" y="149085"/>
                </a:lnTo>
                <a:lnTo>
                  <a:pt x="338416" y="197243"/>
                </a:lnTo>
                <a:lnTo>
                  <a:pt x="338416" y="228904"/>
                </a:lnTo>
                <a:lnTo>
                  <a:pt x="327520" y="276402"/>
                </a:lnTo>
                <a:lnTo>
                  <a:pt x="300151" y="305092"/>
                </a:lnTo>
                <a:lnTo>
                  <a:pt x="266509" y="314655"/>
                </a:lnTo>
                <a:lnTo>
                  <a:pt x="257721" y="314058"/>
                </a:lnTo>
                <a:lnTo>
                  <a:pt x="256451" y="314058"/>
                </a:lnTo>
                <a:lnTo>
                  <a:pt x="222719" y="287032"/>
                </a:lnTo>
                <a:lnTo>
                  <a:pt x="219671" y="261886"/>
                </a:lnTo>
                <a:lnTo>
                  <a:pt x="220599" y="249186"/>
                </a:lnTo>
                <a:lnTo>
                  <a:pt x="242671" y="214617"/>
                </a:lnTo>
                <a:lnTo>
                  <a:pt x="289979" y="200012"/>
                </a:lnTo>
                <a:lnTo>
                  <a:pt x="338416" y="197243"/>
                </a:lnTo>
                <a:lnTo>
                  <a:pt x="338416" y="149085"/>
                </a:lnTo>
                <a:lnTo>
                  <a:pt x="290830" y="151396"/>
                </a:lnTo>
                <a:lnTo>
                  <a:pt x="248361" y="158305"/>
                </a:lnTo>
                <a:lnTo>
                  <a:pt x="198145" y="180886"/>
                </a:lnTo>
                <a:lnTo>
                  <a:pt x="168630" y="222885"/>
                </a:lnTo>
                <a:lnTo>
                  <a:pt x="162941" y="265176"/>
                </a:lnTo>
                <a:lnTo>
                  <a:pt x="163512" y="280225"/>
                </a:lnTo>
                <a:lnTo>
                  <a:pt x="177101" y="324993"/>
                </a:lnTo>
                <a:lnTo>
                  <a:pt x="209397" y="353491"/>
                </a:lnTo>
                <a:lnTo>
                  <a:pt x="225983" y="359283"/>
                </a:lnTo>
                <a:lnTo>
                  <a:pt x="226123" y="359283"/>
                </a:lnTo>
                <a:lnTo>
                  <a:pt x="233324" y="360768"/>
                </a:lnTo>
                <a:lnTo>
                  <a:pt x="240614" y="361899"/>
                </a:lnTo>
                <a:lnTo>
                  <a:pt x="247497" y="362585"/>
                </a:lnTo>
                <a:lnTo>
                  <a:pt x="253974" y="362813"/>
                </a:lnTo>
                <a:lnTo>
                  <a:pt x="267182" y="362051"/>
                </a:lnTo>
                <a:lnTo>
                  <a:pt x="313613" y="343954"/>
                </a:lnTo>
                <a:lnTo>
                  <a:pt x="338416" y="317296"/>
                </a:lnTo>
                <a:lnTo>
                  <a:pt x="341706" y="317296"/>
                </a:lnTo>
                <a:lnTo>
                  <a:pt x="368693" y="353491"/>
                </a:lnTo>
                <a:lnTo>
                  <a:pt x="396468" y="360172"/>
                </a:lnTo>
                <a:lnTo>
                  <a:pt x="405244" y="360172"/>
                </a:lnTo>
                <a:lnTo>
                  <a:pt x="412623" y="359283"/>
                </a:lnTo>
                <a:lnTo>
                  <a:pt x="424497" y="355777"/>
                </a:lnTo>
                <a:lnTo>
                  <a:pt x="429006" y="354025"/>
                </a:lnTo>
                <a:lnTo>
                  <a:pt x="432079" y="352259"/>
                </a:lnTo>
                <a:lnTo>
                  <a:pt x="432079" y="317296"/>
                </a:lnTo>
                <a:lnTo>
                  <a:pt x="432079" y="314655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560153" y="8140747"/>
            <a:ext cx="54610" cy="477520"/>
          </a:xfrm>
          <a:custGeom>
            <a:avLst/>
            <a:gdLst/>
            <a:ahLst/>
            <a:cxnLst/>
            <a:rect l="l" t="t" r="r" b="b"/>
            <a:pathLst>
              <a:path w="54610" h="477520">
                <a:moveTo>
                  <a:pt x="54092" y="0"/>
                </a:moveTo>
                <a:lnTo>
                  <a:pt x="0" y="0"/>
                </a:lnTo>
                <a:lnTo>
                  <a:pt x="0" y="476938"/>
                </a:lnTo>
                <a:lnTo>
                  <a:pt x="54092" y="476938"/>
                </a:lnTo>
                <a:lnTo>
                  <a:pt x="54092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669652" y="8262790"/>
            <a:ext cx="522605" cy="363220"/>
          </a:xfrm>
          <a:custGeom>
            <a:avLst/>
            <a:gdLst/>
            <a:ahLst/>
            <a:cxnLst/>
            <a:rect l="l" t="t" r="r" b="b"/>
            <a:pathLst>
              <a:path w="522604" h="363220">
                <a:moveTo>
                  <a:pt x="269138" y="314655"/>
                </a:moveTo>
                <a:lnTo>
                  <a:pt x="243624" y="314655"/>
                </a:lnTo>
                <a:lnTo>
                  <a:pt x="239458" y="312902"/>
                </a:lnTo>
                <a:lnTo>
                  <a:pt x="231546" y="305866"/>
                </a:lnTo>
                <a:lnTo>
                  <a:pt x="229565" y="299923"/>
                </a:lnTo>
                <a:lnTo>
                  <a:pt x="229565" y="197243"/>
                </a:lnTo>
                <a:lnTo>
                  <a:pt x="229514" y="96304"/>
                </a:lnTo>
                <a:lnTo>
                  <a:pt x="223050" y="55994"/>
                </a:lnTo>
                <a:lnTo>
                  <a:pt x="188798" y="14287"/>
                </a:lnTo>
                <a:lnTo>
                  <a:pt x="149390" y="1587"/>
                </a:lnTo>
                <a:lnTo>
                  <a:pt x="124675" y="0"/>
                </a:lnTo>
                <a:lnTo>
                  <a:pt x="100418" y="1587"/>
                </a:lnTo>
                <a:lnTo>
                  <a:pt x="101066" y="1587"/>
                </a:lnTo>
                <a:lnTo>
                  <a:pt x="80225" y="6108"/>
                </a:lnTo>
                <a:lnTo>
                  <a:pt x="44526" y="24396"/>
                </a:lnTo>
                <a:lnTo>
                  <a:pt x="21018" y="54584"/>
                </a:lnTo>
                <a:lnTo>
                  <a:pt x="13195" y="96304"/>
                </a:lnTo>
                <a:lnTo>
                  <a:pt x="13195" y="106426"/>
                </a:lnTo>
                <a:lnTo>
                  <a:pt x="13411" y="108623"/>
                </a:lnTo>
                <a:lnTo>
                  <a:pt x="13855" y="110820"/>
                </a:lnTo>
                <a:lnTo>
                  <a:pt x="67284" y="110820"/>
                </a:lnTo>
                <a:lnTo>
                  <a:pt x="67284" y="102895"/>
                </a:lnTo>
                <a:lnTo>
                  <a:pt x="68008" y="93154"/>
                </a:lnTo>
                <a:lnTo>
                  <a:pt x="85775" y="57988"/>
                </a:lnTo>
                <a:lnTo>
                  <a:pt x="120713" y="48158"/>
                </a:lnTo>
                <a:lnTo>
                  <a:pt x="137731" y="49250"/>
                </a:lnTo>
                <a:lnTo>
                  <a:pt x="136347" y="49250"/>
                </a:lnTo>
                <a:lnTo>
                  <a:pt x="148170" y="52031"/>
                </a:lnTo>
                <a:lnTo>
                  <a:pt x="172745" y="81546"/>
                </a:lnTo>
                <a:lnTo>
                  <a:pt x="175463" y="149085"/>
                </a:lnTo>
                <a:lnTo>
                  <a:pt x="175463" y="197243"/>
                </a:lnTo>
                <a:lnTo>
                  <a:pt x="175463" y="228904"/>
                </a:lnTo>
                <a:lnTo>
                  <a:pt x="164579" y="276402"/>
                </a:lnTo>
                <a:lnTo>
                  <a:pt x="137210" y="305092"/>
                </a:lnTo>
                <a:lnTo>
                  <a:pt x="103568" y="314655"/>
                </a:lnTo>
                <a:lnTo>
                  <a:pt x="94780" y="314058"/>
                </a:lnTo>
                <a:lnTo>
                  <a:pt x="93510" y="314058"/>
                </a:lnTo>
                <a:lnTo>
                  <a:pt x="59778" y="287032"/>
                </a:lnTo>
                <a:lnTo>
                  <a:pt x="56730" y="261886"/>
                </a:lnTo>
                <a:lnTo>
                  <a:pt x="57658" y="249186"/>
                </a:lnTo>
                <a:lnTo>
                  <a:pt x="60439" y="238137"/>
                </a:lnTo>
                <a:lnTo>
                  <a:pt x="64998" y="228904"/>
                </a:lnTo>
                <a:lnTo>
                  <a:pt x="65074" y="228739"/>
                </a:lnTo>
                <a:lnTo>
                  <a:pt x="100507" y="205206"/>
                </a:lnTo>
                <a:lnTo>
                  <a:pt x="142074" y="198475"/>
                </a:lnTo>
                <a:lnTo>
                  <a:pt x="175463" y="197243"/>
                </a:lnTo>
                <a:lnTo>
                  <a:pt x="175463" y="149085"/>
                </a:lnTo>
                <a:lnTo>
                  <a:pt x="127889" y="151396"/>
                </a:lnTo>
                <a:lnTo>
                  <a:pt x="85420" y="158305"/>
                </a:lnTo>
                <a:lnTo>
                  <a:pt x="35204" y="180886"/>
                </a:lnTo>
                <a:lnTo>
                  <a:pt x="5689" y="222885"/>
                </a:lnTo>
                <a:lnTo>
                  <a:pt x="0" y="265176"/>
                </a:lnTo>
                <a:lnTo>
                  <a:pt x="571" y="280225"/>
                </a:lnTo>
                <a:lnTo>
                  <a:pt x="2235" y="293141"/>
                </a:lnTo>
                <a:lnTo>
                  <a:pt x="2298" y="293712"/>
                </a:lnTo>
                <a:lnTo>
                  <a:pt x="19710" y="332879"/>
                </a:lnTo>
                <a:lnTo>
                  <a:pt x="54851" y="356958"/>
                </a:lnTo>
                <a:lnTo>
                  <a:pt x="63030" y="359283"/>
                </a:lnTo>
                <a:lnTo>
                  <a:pt x="63169" y="359283"/>
                </a:lnTo>
                <a:lnTo>
                  <a:pt x="70370" y="360768"/>
                </a:lnTo>
                <a:lnTo>
                  <a:pt x="77673" y="361899"/>
                </a:lnTo>
                <a:lnTo>
                  <a:pt x="84556" y="362585"/>
                </a:lnTo>
                <a:lnTo>
                  <a:pt x="91033" y="362813"/>
                </a:lnTo>
                <a:lnTo>
                  <a:pt x="104241" y="362051"/>
                </a:lnTo>
                <a:lnTo>
                  <a:pt x="150660" y="343954"/>
                </a:lnTo>
                <a:lnTo>
                  <a:pt x="175463" y="317296"/>
                </a:lnTo>
                <a:lnTo>
                  <a:pt x="178765" y="317296"/>
                </a:lnTo>
                <a:lnTo>
                  <a:pt x="205752" y="353491"/>
                </a:lnTo>
                <a:lnTo>
                  <a:pt x="233514" y="360172"/>
                </a:lnTo>
                <a:lnTo>
                  <a:pt x="242303" y="360172"/>
                </a:lnTo>
                <a:lnTo>
                  <a:pt x="249682" y="359283"/>
                </a:lnTo>
                <a:lnTo>
                  <a:pt x="261556" y="355777"/>
                </a:lnTo>
                <a:lnTo>
                  <a:pt x="266065" y="354025"/>
                </a:lnTo>
                <a:lnTo>
                  <a:pt x="269138" y="352259"/>
                </a:lnTo>
                <a:lnTo>
                  <a:pt x="269138" y="317296"/>
                </a:lnTo>
                <a:lnTo>
                  <a:pt x="269138" y="314655"/>
                </a:lnTo>
                <a:close/>
              </a:path>
              <a:path w="522604" h="363220">
                <a:moveTo>
                  <a:pt x="522452" y="255943"/>
                </a:moveTo>
                <a:lnTo>
                  <a:pt x="515950" y="214693"/>
                </a:lnTo>
                <a:lnTo>
                  <a:pt x="490054" y="179616"/>
                </a:lnTo>
                <a:lnTo>
                  <a:pt x="453339" y="159080"/>
                </a:lnTo>
                <a:lnTo>
                  <a:pt x="405028" y="141833"/>
                </a:lnTo>
                <a:lnTo>
                  <a:pt x="396506" y="138290"/>
                </a:lnTo>
                <a:lnTo>
                  <a:pt x="367004" y="111975"/>
                </a:lnTo>
                <a:lnTo>
                  <a:pt x="364121" y="94983"/>
                </a:lnTo>
                <a:lnTo>
                  <a:pt x="364121" y="88392"/>
                </a:lnTo>
                <a:lnTo>
                  <a:pt x="387273" y="51943"/>
                </a:lnTo>
                <a:lnTo>
                  <a:pt x="410959" y="47485"/>
                </a:lnTo>
                <a:lnTo>
                  <a:pt x="423722" y="48539"/>
                </a:lnTo>
                <a:lnTo>
                  <a:pt x="453364" y="72948"/>
                </a:lnTo>
                <a:lnTo>
                  <a:pt x="459117" y="101587"/>
                </a:lnTo>
                <a:lnTo>
                  <a:pt x="459117" y="107518"/>
                </a:lnTo>
                <a:lnTo>
                  <a:pt x="515188" y="107518"/>
                </a:lnTo>
                <a:lnTo>
                  <a:pt x="509358" y="58623"/>
                </a:lnTo>
                <a:lnTo>
                  <a:pt x="481050" y="19850"/>
                </a:lnTo>
                <a:lnTo>
                  <a:pt x="445998" y="3213"/>
                </a:lnTo>
                <a:lnTo>
                  <a:pt x="416242" y="0"/>
                </a:lnTo>
                <a:lnTo>
                  <a:pt x="400278" y="749"/>
                </a:lnTo>
                <a:lnTo>
                  <a:pt x="358851" y="11874"/>
                </a:lnTo>
                <a:lnTo>
                  <a:pt x="328536" y="35433"/>
                </a:lnTo>
                <a:lnTo>
                  <a:pt x="311353" y="70167"/>
                </a:lnTo>
                <a:lnTo>
                  <a:pt x="308051" y="98945"/>
                </a:lnTo>
                <a:lnTo>
                  <a:pt x="308775" y="113677"/>
                </a:lnTo>
                <a:lnTo>
                  <a:pt x="325755" y="157632"/>
                </a:lnTo>
                <a:lnTo>
                  <a:pt x="358025" y="183159"/>
                </a:lnTo>
                <a:lnTo>
                  <a:pt x="406996" y="202679"/>
                </a:lnTo>
                <a:lnTo>
                  <a:pt x="425475" y="210108"/>
                </a:lnTo>
                <a:lnTo>
                  <a:pt x="459879" y="236588"/>
                </a:lnTo>
                <a:lnTo>
                  <a:pt x="466369" y="263855"/>
                </a:lnTo>
                <a:lnTo>
                  <a:pt x="465404" y="275653"/>
                </a:lnTo>
                <a:lnTo>
                  <a:pt x="442772" y="307898"/>
                </a:lnTo>
                <a:lnTo>
                  <a:pt x="414261" y="315315"/>
                </a:lnTo>
                <a:lnTo>
                  <a:pt x="402844" y="314388"/>
                </a:lnTo>
                <a:lnTo>
                  <a:pt x="366801" y="291960"/>
                </a:lnTo>
                <a:lnTo>
                  <a:pt x="357530" y="253301"/>
                </a:lnTo>
                <a:lnTo>
                  <a:pt x="357530" y="246710"/>
                </a:lnTo>
                <a:lnTo>
                  <a:pt x="300799" y="246710"/>
                </a:lnTo>
                <a:lnTo>
                  <a:pt x="300240" y="252882"/>
                </a:lnTo>
                <a:lnTo>
                  <a:pt x="300139" y="261226"/>
                </a:lnTo>
                <a:lnTo>
                  <a:pt x="300837" y="273926"/>
                </a:lnTo>
                <a:lnTo>
                  <a:pt x="317804" y="321068"/>
                </a:lnTo>
                <a:lnTo>
                  <a:pt x="347306" y="347980"/>
                </a:lnTo>
                <a:lnTo>
                  <a:pt x="392760" y="361886"/>
                </a:lnTo>
                <a:lnTo>
                  <a:pt x="411619" y="362813"/>
                </a:lnTo>
                <a:lnTo>
                  <a:pt x="427304" y="362115"/>
                </a:lnTo>
                <a:lnTo>
                  <a:pt x="468680" y="351599"/>
                </a:lnTo>
                <a:lnTo>
                  <a:pt x="500037" y="327736"/>
                </a:lnTo>
                <a:lnTo>
                  <a:pt x="518820" y="289585"/>
                </a:lnTo>
                <a:lnTo>
                  <a:pt x="521538" y="273596"/>
                </a:lnTo>
                <a:lnTo>
                  <a:pt x="522452" y="255943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396587" y="8157243"/>
            <a:ext cx="335915" cy="468630"/>
          </a:xfrm>
          <a:custGeom>
            <a:avLst/>
            <a:gdLst/>
            <a:ahLst/>
            <a:cxnLst/>
            <a:rect l="l" t="t" r="r" b="b"/>
            <a:pathLst>
              <a:path w="335914" h="468629">
                <a:moveTo>
                  <a:pt x="178109" y="0"/>
                </a:moveTo>
                <a:lnTo>
                  <a:pt x="136900" y="3627"/>
                </a:lnTo>
                <a:lnTo>
                  <a:pt x="70439" y="32649"/>
                </a:lnTo>
                <a:lnTo>
                  <a:pt x="25417" y="90821"/>
                </a:lnTo>
                <a:lnTo>
                  <a:pt x="11295" y="131102"/>
                </a:lnTo>
                <a:lnTo>
                  <a:pt x="2823" y="178884"/>
                </a:lnTo>
                <a:lnTo>
                  <a:pt x="0" y="234170"/>
                </a:lnTo>
                <a:lnTo>
                  <a:pt x="2823" y="289191"/>
                </a:lnTo>
                <a:lnTo>
                  <a:pt x="11295" y="336833"/>
                </a:lnTo>
                <a:lnTo>
                  <a:pt x="25417" y="377096"/>
                </a:lnTo>
                <a:lnTo>
                  <a:pt x="45192" y="409977"/>
                </a:lnTo>
                <a:lnTo>
                  <a:pt x="101010" y="453759"/>
                </a:lnTo>
                <a:lnTo>
                  <a:pt x="178109" y="468352"/>
                </a:lnTo>
                <a:lnTo>
                  <a:pt x="200533" y="467217"/>
                </a:lnTo>
                <a:lnTo>
                  <a:pt x="241436" y="458148"/>
                </a:lnTo>
                <a:lnTo>
                  <a:pt x="276749" y="439909"/>
                </a:lnTo>
                <a:lnTo>
                  <a:pt x="304621" y="411873"/>
                </a:lnTo>
                <a:lnTo>
                  <a:pt x="324456" y="373921"/>
                </a:lnTo>
                <a:lnTo>
                  <a:pt x="334513" y="325927"/>
                </a:lnTo>
                <a:lnTo>
                  <a:pt x="335769" y="298158"/>
                </a:lnTo>
                <a:lnTo>
                  <a:pt x="278378" y="298158"/>
                </a:lnTo>
                <a:lnTo>
                  <a:pt x="276667" y="325658"/>
                </a:lnTo>
                <a:lnTo>
                  <a:pt x="271533" y="349447"/>
                </a:lnTo>
                <a:lnTo>
                  <a:pt x="251008" y="385894"/>
                </a:lnTo>
                <a:lnTo>
                  <a:pt x="219090" y="407666"/>
                </a:lnTo>
                <a:lnTo>
                  <a:pt x="178109" y="414919"/>
                </a:lnTo>
                <a:lnTo>
                  <a:pt x="150321" y="412364"/>
                </a:lnTo>
                <a:lnTo>
                  <a:pt x="106123" y="391917"/>
                </a:lnTo>
                <a:lnTo>
                  <a:pt x="77011" y="350978"/>
                </a:lnTo>
                <a:lnTo>
                  <a:pt x="62501" y="289300"/>
                </a:lnTo>
                <a:lnTo>
                  <a:pt x="60689" y="250662"/>
                </a:lnTo>
                <a:lnTo>
                  <a:pt x="60689" y="217689"/>
                </a:lnTo>
                <a:lnTo>
                  <a:pt x="62501" y="179057"/>
                </a:lnTo>
                <a:lnTo>
                  <a:pt x="77011" y="117374"/>
                </a:lnTo>
                <a:lnTo>
                  <a:pt x="106123" y="76432"/>
                </a:lnTo>
                <a:lnTo>
                  <a:pt x="150321" y="55980"/>
                </a:lnTo>
                <a:lnTo>
                  <a:pt x="178109" y="53422"/>
                </a:lnTo>
                <a:lnTo>
                  <a:pt x="199405" y="55259"/>
                </a:lnTo>
                <a:lnTo>
                  <a:pt x="235195" y="69943"/>
                </a:lnTo>
                <a:lnTo>
                  <a:pt x="261376" y="99335"/>
                </a:lnTo>
                <a:lnTo>
                  <a:pt x="274731" y="143694"/>
                </a:lnTo>
                <a:lnTo>
                  <a:pt x="276399" y="171502"/>
                </a:lnTo>
                <a:lnTo>
                  <a:pt x="335769" y="171502"/>
                </a:lnTo>
                <a:lnTo>
                  <a:pt x="330742" y="118487"/>
                </a:lnTo>
                <a:lnTo>
                  <a:pt x="315655" y="75516"/>
                </a:lnTo>
                <a:lnTo>
                  <a:pt x="291653" y="42375"/>
                </a:lnTo>
                <a:lnTo>
                  <a:pt x="259908" y="18784"/>
                </a:lnTo>
                <a:lnTo>
                  <a:pt x="221643" y="4692"/>
                </a:lnTo>
                <a:lnTo>
                  <a:pt x="200533" y="1172"/>
                </a:lnTo>
                <a:lnTo>
                  <a:pt x="178109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785789" y="8262784"/>
            <a:ext cx="248285" cy="363220"/>
          </a:xfrm>
          <a:custGeom>
            <a:avLst/>
            <a:gdLst/>
            <a:ahLst/>
            <a:cxnLst/>
            <a:rect l="l" t="t" r="r" b="b"/>
            <a:pathLst>
              <a:path w="248285" h="363220">
                <a:moveTo>
                  <a:pt x="124017" y="0"/>
                </a:moveTo>
                <a:lnTo>
                  <a:pt x="70584" y="10969"/>
                </a:lnTo>
                <a:lnTo>
                  <a:pt x="31663" y="43873"/>
                </a:lnTo>
                <a:lnTo>
                  <a:pt x="7915" y="100191"/>
                </a:lnTo>
                <a:lnTo>
                  <a:pt x="0" y="181397"/>
                </a:lnTo>
                <a:lnTo>
                  <a:pt x="1978" y="225126"/>
                </a:lnTo>
                <a:lnTo>
                  <a:pt x="17810" y="293897"/>
                </a:lnTo>
                <a:lnTo>
                  <a:pt x="49310" y="338140"/>
                </a:lnTo>
                <a:lnTo>
                  <a:pt x="95486" y="360075"/>
                </a:lnTo>
                <a:lnTo>
                  <a:pt x="124017" y="362816"/>
                </a:lnTo>
                <a:lnTo>
                  <a:pt x="152547" y="360075"/>
                </a:lnTo>
                <a:lnTo>
                  <a:pt x="177450" y="351850"/>
                </a:lnTo>
                <a:lnTo>
                  <a:pt x="198724" y="338140"/>
                </a:lnTo>
                <a:lnTo>
                  <a:pt x="216370" y="318943"/>
                </a:lnTo>
                <a:lnTo>
                  <a:pt x="218739" y="314660"/>
                </a:lnTo>
                <a:lnTo>
                  <a:pt x="124017" y="314660"/>
                </a:lnTo>
                <a:lnTo>
                  <a:pt x="108247" y="312764"/>
                </a:lnTo>
                <a:lnTo>
                  <a:pt x="73557" y="284315"/>
                </a:lnTo>
                <a:lnTo>
                  <a:pt x="60939" y="246554"/>
                </a:lnTo>
                <a:lnTo>
                  <a:pt x="56731" y="193941"/>
                </a:lnTo>
                <a:lnTo>
                  <a:pt x="56731" y="168874"/>
                </a:lnTo>
                <a:lnTo>
                  <a:pt x="60939" y="116268"/>
                </a:lnTo>
                <a:lnTo>
                  <a:pt x="73557" y="78489"/>
                </a:lnTo>
                <a:lnTo>
                  <a:pt x="108247" y="50053"/>
                </a:lnTo>
                <a:lnTo>
                  <a:pt x="124017" y="48155"/>
                </a:lnTo>
                <a:lnTo>
                  <a:pt x="218738" y="48155"/>
                </a:lnTo>
                <a:lnTo>
                  <a:pt x="216370" y="43873"/>
                </a:lnTo>
                <a:lnTo>
                  <a:pt x="198724" y="24680"/>
                </a:lnTo>
                <a:lnTo>
                  <a:pt x="177450" y="10969"/>
                </a:lnTo>
                <a:lnTo>
                  <a:pt x="152547" y="2742"/>
                </a:lnTo>
                <a:lnTo>
                  <a:pt x="124017" y="0"/>
                </a:lnTo>
                <a:close/>
              </a:path>
              <a:path w="248285" h="363220">
                <a:moveTo>
                  <a:pt x="218738" y="48155"/>
                </a:moveTo>
                <a:lnTo>
                  <a:pt x="124017" y="48155"/>
                </a:lnTo>
                <a:lnTo>
                  <a:pt x="139788" y="50053"/>
                </a:lnTo>
                <a:lnTo>
                  <a:pt x="153457" y="55744"/>
                </a:lnTo>
                <a:lnTo>
                  <a:pt x="181845" y="95524"/>
                </a:lnTo>
                <a:lnTo>
                  <a:pt x="190252" y="140719"/>
                </a:lnTo>
                <a:lnTo>
                  <a:pt x="191303" y="168874"/>
                </a:lnTo>
                <a:lnTo>
                  <a:pt x="191303" y="193941"/>
                </a:lnTo>
                <a:lnTo>
                  <a:pt x="187100" y="246554"/>
                </a:lnTo>
                <a:lnTo>
                  <a:pt x="174486" y="284315"/>
                </a:lnTo>
                <a:lnTo>
                  <a:pt x="139788" y="312764"/>
                </a:lnTo>
                <a:lnTo>
                  <a:pt x="124017" y="314660"/>
                </a:lnTo>
                <a:lnTo>
                  <a:pt x="218739" y="314660"/>
                </a:lnTo>
                <a:lnTo>
                  <a:pt x="230223" y="293897"/>
                </a:lnTo>
                <a:lnTo>
                  <a:pt x="240118" y="262625"/>
                </a:lnTo>
                <a:lnTo>
                  <a:pt x="246055" y="225126"/>
                </a:lnTo>
                <a:lnTo>
                  <a:pt x="248034" y="181397"/>
                </a:lnTo>
                <a:lnTo>
                  <a:pt x="246055" y="137685"/>
                </a:lnTo>
                <a:lnTo>
                  <a:pt x="240118" y="100191"/>
                </a:lnTo>
                <a:lnTo>
                  <a:pt x="230223" y="68920"/>
                </a:lnTo>
                <a:lnTo>
                  <a:pt x="218738" y="48155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099785" y="8262781"/>
            <a:ext cx="371475" cy="354965"/>
          </a:xfrm>
          <a:custGeom>
            <a:avLst/>
            <a:gdLst/>
            <a:ahLst/>
            <a:cxnLst/>
            <a:rect l="l" t="t" r="r" b="b"/>
            <a:pathLst>
              <a:path w="371475" h="354965">
                <a:moveTo>
                  <a:pt x="289593" y="0"/>
                </a:moveTo>
                <a:lnTo>
                  <a:pt x="242097" y="12533"/>
                </a:lnTo>
                <a:lnTo>
                  <a:pt x="212658" y="38385"/>
                </a:lnTo>
                <a:lnTo>
                  <a:pt x="205156" y="50134"/>
                </a:lnTo>
                <a:lnTo>
                  <a:pt x="199894" y="37579"/>
                </a:lnTo>
                <a:lnTo>
                  <a:pt x="166338" y="6502"/>
                </a:lnTo>
                <a:lnTo>
                  <a:pt x="131273" y="0"/>
                </a:lnTo>
                <a:lnTo>
                  <a:pt x="119317" y="700"/>
                </a:lnTo>
                <a:lnTo>
                  <a:pt x="76603" y="17732"/>
                </a:lnTo>
                <a:lnTo>
                  <a:pt x="52113" y="48155"/>
                </a:lnTo>
                <a:lnTo>
                  <a:pt x="48155" y="48155"/>
                </a:lnTo>
                <a:lnTo>
                  <a:pt x="40899" y="7915"/>
                </a:lnTo>
                <a:lnTo>
                  <a:pt x="0" y="7915"/>
                </a:lnTo>
                <a:lnTo>
                  <a:pt x="0" y="354900"/>
                </a:lnTo>
                <a:lnTo>
                  <a:pt x="54092" y="354900"/>
                </a:lnTo>
                <a:lnTo>
                  <a:pt x="54092" y="143147"/>
                </a:lnTo>
                <a:lnTo>
                  <a:pt x="55205" y="121955"/>
                </a:lnTo>
                <a:lnTo>
                  <a:pt x="71903" y="73222"/>
                </a:lnTo>
                <a:lnTo>
                  <a:pt x="102330" y="49722"/>
                </a:lnTo>
                <a:lnTo>
                  <a:pt x="114122" y="48155"/>
                </a:lnTo>
                <a:lnTo>
                  <a:pt x="123296" y="48918"/>
                </a:lnTo>
                <a:lnTo>
                  <a:pt x="155766" y="78583"/>
                </a:lnTo>
                <a:lnTo>
                  <a:pt x="158979" y="108844"/>
                </a:lnTo>
                <a:lnTo>
                  <a:pt x="158979" y="354900"/>
                </a:lnTo>
                <a:lnTo>
                  <a:pt x="213072" y="354900"/>
                </a:lnTo>
                <a:lnTo>
                  <a:pt x="213072" y="143147"/>
                </a:lnTo>
                <a:lnTo>
                  <a:pt x="214163" y="121955"/>
                </a:lnTo>
                <a:lnTo>
                  <a:pt x="230558" y="73222"/>
                </a:lnTo>
                <a:lnTo>
                  <a:pt x="260670" y="49722"/>
                </a:lnTo>
                <a:lnTo>
                  <a:pt x="272441" y="48155"/>
                </a:lnTo>
                <a:lnTo>
                  <a:pt x="281616" y="48918"/>
                </a:lnTo>
                <a:lnTo>
                  <a:pt x="314085" y="78583"/>
                </a:lnTo>
                <a:lnTo>
                  <a:pt x="317299" y="108844"/>
                </a:lnTo>
                <a:lnTo>
                  <a:pt x="317299" y="354900"/>
                </a:lnTo>
                <a:lnTo>
                  <a:pt x="371391" y="354900"/>
                </a:lnTo>
                <a:lnTo>
                  <a:pt x="371391" y="104886"/>
                </a:lnTo>
                <a:lnTo>
                  <a:pt x="370753" y="86441"/>
                </a:lnTo>
                <a:lnTo>
                  <a:pt x="361172" y="43202"/>
                </a:lnTo>
                <a:lnTo>
                  <a:pt x="332471" y="10219"/>
                </a:lnTo>
                <a:lnTo>
                  <a:pt x="301421" y="639"/>
                </a:lnTo>
                <a:lnTo>
                  <a:pt x="289593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550338" y="8270695"/>
            <a:ext cx="222250" cy="354965"/>
          </a:xfrm>
          <a:custGeom>
            <a:avLst/>
            <a:gdLst/>
            <a:ahLst/>
            <a:cxnLst/>
            <a:rect l="l" t="t" r="r" b="b"/>
            <a:pathLst>
              <a:path w="222250" h="354965">
                <a:moveTo>
                  <a:pt x="221647" y="0"/>
                </a:moveTo>
                <a:lnTo>
                  <a:pt x="167555" y="0"/>
                </a:lnTo>
                <a:lnTo>
                  <a:pt x="167555" y="211752"/>
                </a:lnTo>
                <a:lnTo>
                  <a:pt x="166336" y="232948"/>
                </a:lnTo>
                <a:lnTo>
                  <a:pt x="148089" y="281677"/>
                </a:lnTo>
                <a:lnTo>
                  <a:pt x="115378" y="305179"/>
                </a:lnTo>
                <a:lnTo>
                  <a:pt x="102907" y="306744"/>
                </a:lnTo>
                <a:lnTo>
                  <a:pt x="92536" y="305983"/>
                </a:lnTo>
                <a:lnTo>
                  <a:pt x="57470" y="276318"/>
                </a:lnTo>
                <a:lnTo>
                  <a:pt x="54092" y="246055"/>
                </a:lnTo>
                <a:lnTo>
                  <a:pt x="54092" y="0"/>
                </a:lnTo>
                <a:lnTo>
                  <a:pt x="0" y="0"/>
                </a:lnTo>
                <a:lnTo>
                  <a:pt x="0" y="250013"/>
                </a:lnTo>
                <a:lnTo>
                  <a:pt x="1462" y="276879"/>
                </a:lnTo>
                <a:lnTo>
                  <a:pt x="13168" y="317614"/>
                </a:lnTo>
                <a:lnTo>
                  <a:pt x="50705" y="349044"/>
                </a:lnTo>
                <a:lnTo>
                  <a:pt x="85756" y="354900"/>
                </a:lnTo>
                <a:lnTo>
                  <a:pt x="98372" y="354199"/>
                </a:lnTo>
                <a:lnTo>
                  <a:pt x="143683" y="337176"/>
                </a:lnTo>
                <a:lnTo>
                  <a:pt x="169534" y="306744"/>
                </a:lnTo>
                <a:lnTo>
                  <a:pt x="173492" y="306744"/>
                </a:lnTo>
                <a:lnTo>
                  <a:pt x="180748" y="346984"/>
                </a:lnTo>
                <a:lnTo>
                  <a:pt x="221647" y="346984"/>
                </a:lnTo>
                <a:lnTo>
                  <a:pt x="221647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851138" y="8262781"/>
            <a:ext cx="222250" cy="354965"/>
          </a:xfrm>
          <a:custGeom>
            <a:avLst/>
            <a:gdLst/>
            <a:ahLst/>
            <a:cxnLst/>
            <a:rect l="l" t="t" r="r" b="b"/>
            <a:pathLst>
              <a:path w="222250" h="354965">
                <a:moveTo>
                  <a:pt x="135891" y="0"/>
                </a:moveTo>
                <a:lnTo>
                  <a:pt x="88395" y="11214"/>
                </a:lnTo>
                <a:lnTo>
                  <a:pt x="52113" y="48155"/>
                </a:lnTo>
                <a:lnTo>
                  <a:pt x="48155" y="48155"/>
                </a:lnTo>
                <a:lnTo>
                  <a:pt x="40899" y="7915"/>
                </a:lnTo>
                <a:lnTo>
                  <a:pt x="0" y="7915"/>
                </a:lnTo>
                <a:lnTo>
                  <a:pt x="0" y="354900"/>
                </a:lnTo>
                <a:lnTo>
                  <a:pt x="54092" y="354900"/>
                </a:lnTo>
                <a:lnTo>
                  <a:pt x="54092" y="143147"/>
                </a:lnTo>
                <a:lnTo>
                  <a:pt x="55308" y="121955"/>
                </a:lnTo>
                <a:lnTo>
                  <a:pt x="73557" y="73222"/>
                </a:lnTo>
                <a:lnTo>
                  <a:pt x="106267" y="49722"/>
                </a:lnTo>
                <a:lnTo>
                  <a:pt x="118739" y="48155"/>
                </a:lnTo>
                <a:lnTo>
                  <a:pt x="129109" y="48918"/>
                </a:lnTo>
                <a:lnTo>
                  <a:pt x="164173" y="78583"/>
                </a:lnTo>
                <a:lnTo>
                  <a:pt x="167555" y="108844"/>
                </a:lnTo>
                <a:lnTo>
                  <a:pt x="167555" y="354900"/>
                </a:lnTo>
                <a:lnTo>
                  <a:pt x="221647" y="354900"/>
                </a:lnTo>
                <a:lnTo>
                  <a:pt x="221647" y="104886"/>
                </a:lnTo>
                <a:lnTo>
                  <a:pt x="220183" y="78031"/>
                </a:lnTo>
                <a:lnTo>
                  <a:pt x="208475" y="37297"/>
                </a:lnTo>
                <a:lnTo>
                  <a:pt x="170934" y="5861"/>
                </a:lnTo>
                <a:lnTo>
                  <a:pt x="154381" y="1465"/>
                </a:lnTo>
                <a:lnTo>
                  <a:pt x="135891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160524" y="8270701"/>
            <a:ext cx="54610" cy="347345"/>
          </a:xfrm>
          <a:custGeom>
            <a:avLst/>
            <a:gdLst/>
            <a:ahLst/>
            <a:cxnLst/>
            <a:rect l="l" t="t" r="r" b="b"/>
            <a:pathLst>
              <a:path w="54610" h="347345">
                <a:moveTo>
                  <a:pt x="54092" y="0"/>
                </a:moveTo>
                <a:lnTo>
                  <a:pt x="0" y="0"/>
                </a:lnTo>
                <a:lnTo>
                  <a:pt x="0" y="346984"/>
                </a:lnTo>
                <a:lnTo>
                  <a:pt x="54092" y="346984"/>
                </a:lnTo>
                <a:lnTo>
                  <a:pt x="54092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159205" y="8140747"/>
            <a:ext cx="56515" cy="62865"/>
          </a:xfrm>
          <a:custGeom>
            <a:avLst/>
            <a:gdLst/>
            <a:ahLst/>
            <a:cxnLst/>
            <a:rect l="l" t="t" r="r" b="b"/>
            <a:pathLst>
              <a:path w="56514" h="62865">
                <a:moveTo>
                  <a:pt x="56071" y="0"/>
                </a:moveTo>
                <a:lnTo>
                  <a:pt x="0" y="0"/>
                </a:lnTo>
                <a:lnTo>
                  <a:pt x="0" y="62657"/>
                </a:lnTo>
                <a:lnTo>
                  <a:pt x="56071" y="62657"/>
                </a:lnTo>
                <a:lnTo>
                  <a:pt x="56071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6289148" y="8140745"/>
            <a:ext cx="234950" cy="485140"/>
          </a:xfrm>
          <a:custGeom>
            <a:avLst/>
            <a:gdLst/>
            <a:ahLst/>
            <a:cxnLst/>
            <a:rect l="l" t="t" r="r" b="b"/>
            <a:pathLst>
              <a:path w="234950" h="485140">
                <a:moveTo>
                  <a:pt x="103567" y="122038"/>
                </a:moveTo>
                <a:lnTo>
                  <a:pt x="63616" y="132609"/>
                </a:lnTo>
                <a:lnTo>
                  <a:pt x="30179" y="164916"/>
                </a:lnTo>
                <a:lnTo>
                  <a:pt x="13852" y="199554"/>
                </a:lnTo>
                <a:lnTo>
                  <a:pt x="3463" y="245315"/>
                </a:lnTo>
                <a:lnTo>
                  <a:pt x="0" y="302786"/>
                </a:lnTo>
                <a:lnTo>
                  <a:pt x="1682" y="344140"/>
                </a:lnTo>
                <a:lnTo>
                  <a:pt x="1759" y="346020"/>
                </a:lnTo>
                <a:lnTo>
                  <a:pt x="7252" y="385329"/>
                </a:lnTo>
                <a:lnTo>
                  <a:pt x="29025" y="441651"/>
                </a:lnTo>
                <a:lnTo>
                  <a:pt x="63162" y="474054"/>
                </a:lnTo>
                <a:lnTo>
                  <a:pt x="107525" y="484854"/>
                </a:lnTo>
                <a:lnTo>
                  <a:pt x="119152" y="484090"/>
                </a:lnTo>
                <a:lnTo>
                  <a:pt x="160504" y="465827"/>
                </a:lnTo>
                <a:lnTo>
                  <a:pt x="183387" y="436698"/>
                </a:lnTo>
                <a:lnTo>
                  <a:pt x="118739" y="436698"/>
                </a:lnTo>
                <a:lnTo>
                  <a:pt x="104201" y="434947"/>
                </a:lnTo>
                <a:lnTo>
                  <a:pt x="72238" y="408657"/>
                </a:lnTo>
                <a:lnTo>
                  <a:pt x="60605" y="371479"/>
                </a:lnTo>
                <a:lnTo>
                  <a:pt x="56731" y="315979"/>
                </a:lnTo>
                <a:lnTo>
                  <a:pt x="56731" y="290912"/>
                </a:lnTo>
                <a:lnTo>
                  <a:pt x="57573" y="264773"/>
                </a:lnTo>
                <a:lnTo>
                  <a:pt x="57699" y="260878"/>
                </a:lnTo>
                <a:lnTo>
                  <a:pt x="65451" y="214540"/>
                </a:lnTo>
                <a:lnTo>
                  <a:pt x="91605" y="177201"/>
                </a:lnTo>
                <a:lnTo>
                  <a:pt x="118739" y="170193"/>
                </a:lnTo>
                <a:lnTo>
                  <a:pt x="234841" y="170193"/>
                </a:lnTo>
                <a:lnTo>
                  <a:pt x="234841" y="162926"/>
                </a:lnTo>
                <a:lnTo>
                  <a:pt x="177450" y="162926"/>
                </a:lnTo>
                <a:lnTo>
                  <a:pt x="172440" y="153883"/>
                </a:lnTo>
                <a:lnTo>
                  <a:pt x="165987" y="145868"/>
                </a:lnTo>
                <a:lnTo>
                  <a:pt x="127396" y="124756"/>
                </a:lnTo>
                <a:lnTo>
                  <a:pt x="115791" y="122717"/>
                </a:lnTo>
                <a:lnTo>
                  <a:pt x="103567" y="122038"/>
                </a:lnTo>
                <a:close/>
              </a:path>
              <a:path w="234950" h="485140">
                <a:moveTo>
                  <a:pt x="234841" y="170193"/>
                </a:moveTo>
                <a:lnTo>
                  <a:pt x="118739" y="170193"/>
                </a:lnTo>
                <a:lnTo>
                  <a:pt x="133272" y="172131"/>
                </a:lnTo>
                <a:lnTo>
                  <a:pt x="145865" y="177944"/>
                </a:lnTo>
                <a:lnTo>
                  <a:pt x="172024" y="218596"/>
                </a:lnTo>
                <a:lnTo>
                  <a:pt x="179778" y="264773"/>
                </a:lnTo>
                <a:lnTo>
                  <a:pt x="180748" y="315979"/>
                </a:lnTo>
                <a:lnTo>
                  <a:pt x="179778" y="344140"/>
                </a:lnTo>
                <a:lnTo>
                  <a:pt x="172024" y="389330"/>
                </a:lnTo>
                <a:lnTo>
                  <a:pt x="145865" y="429112"/>
                </a:lnTo>
                <a:lnTo>
                  <a:pt x="118739" y="436698"/>
                </a:lnTo>
                <a:lnTo>
                  <a:pt x="186685" y="436698"/>
                </a:lnTo>
                <a:lnTo>
                  <a:pt x="193941" y="476938"/>
                </a:lnTo>
                <a:lnTo>
                  <a:pt x="234841" y="476938"/>
                </a:lnTo>
                <a:lnTo>
                  <a:pt x="234841" y="170193"/>
                </a:lnTo>
                <a:close/>
              </a:path>
              <a:path w="234950" h="485140">
                <a:moveTo>
                  <a:pt x="234841" y="0"/>
                </a:moveTo>
                <a:lnTo>
                  <a:pt x="180748" y="0"/>
                </a:lnTo>
                <a:lnTo>
                  <a:pt x="180748" y="162926"/>
                </a:lnTo>
                <a:lnTo>
                  <a:pt x="234841" y="162926"/>
                </a:lnTo>
                <a:lnTo>
                  <a:pt x="234841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585991" y="8140757"/>
            <a:ext cx="539750" cy="485140"/>
          </a:xfrm>
          <a:custGeom>
            <a:avLst/>
            <a:gdLst/>
            <a:ahLst/>
            <a:cxnLst/>
            <a:rect l="l" t="t" r="r" b="b"/>
            <a:pathLst>
              <a:path w="539750" h="485140">
                <a:moveTo>
                  <a:pt x="269138" y="436689"/>
                </a:moveTo>
                <a:lnTo>
                  <a:pt x="243624" y="436689"/>
                </a:lnTo>
                <a:lnTo>
                  <a:pt x="239458" y="434936"/>
                </a:lnTo>
                <a:lnTo>
                  <a:pt x="231546" y="427901"/>
                </a:lnTo>
                <a:lnTo>
                  <a:pt x="229565" y="421957"/>
                </a:lnTo>
                <a:lnTo>
                  <a:pt x="229565" y="319278"/>
                </a:lnTo>
                <a:lnTo>
                  <a:pt x="229514" y="218338"/>
                </a:lnTo>
                <a:lnTo>
                  <a:pt x="223050" y="178028"/>
                </a:lnTo>
                <a:lnTo>
                  <a:pt x="188798" y="136321"/>
                </a:lnTo>
                <a:lnTo>
                  <a:pt x="149390" y="123621"/>
                </a:lnTo>
                <a:lnTo>
                  <a:pt x="124675" y="122034"/>
                </a:lnTo>
                <a:lnTo>
                  <a:pt x="100418" y="123621"/>
                </a:lnTo>
                <a:lnTo>
                  <a:pt x="101066" y="123621"/>
                </a:lnTo>
                <a:lnTo>
                  <a:pt x="80225" y="128143"/>
                </a:lnTo>
                <a:lnTo>
                  <a:pt x="44526" y="146431"/>
                </a:lnTo>
                <a:lnTo>
                  <a:pt x="21018" y="176618"/>
                </a:lnTo>
                <a:lnTo>
                  <a:pt x="13195" y="218338"/>
                </a:lnTo>
                <a:lnTo>
                  <a:pt x="13195" y="228460"/>
                </a:lnTo>
                <a:lnTo>
                  <a:pt x="13411" y="230657"/>
                </a:lnTo>
                <a:lnTo>
                  <a:pt x="13855" y="232854"/>
                </a:lnTo>
                <a:lnTo>
                  <a:pt x="67284" y="232854"/>
                </a:lnTo>
                <a:lnTo>
                  <a:pt x="67284" y="224929"/>
                </a:lnTo>
                <a:lnTo>
                  <a:pt x="68008" y="215188"/>
                </a:lnTo>
                <a:lnTo>
                  <a:pt x="85775" y="180022"/>
                </a:lnTo>
                <a:lnTo>
                  <a:pt x="120713" y="170192"/>
                </a:lnTo>
                <a:lnTo>
                  <a:pt x="137731" y="171284"/>
                </a:lnTo>
                <a:lnTo>
                  <a:pt x="136347" y="171284"/>
                </a:lnTo>
                <a:lnTo>
                  <a:pt x="148170" y="174066"/>
                </a:lnTo>
                <a:lnTo>
                  <a:pt x="172745" y="203581"/>
                </a:lnTo>
                <a:lnTo>
                  <a:pt x="175475" y="271119"/>
                </a:lnTo>
                <a:lnTo>
                  <a:pt x="175475" y="319278"/>
                </a:lnTo>
                <a:lnTo>
                  <a:pt x="175475" y="350939"/>
                </a:lnTo>
                <a:lnTo>
                  <a:pt x="164579" y="398437"/>
                </a:lnTo>
                <a:lnTo>
                  <a:pt x="137210" y="427126"/>
                </a:lnTo>
                <a:lnTo>
                  <a:pt x="103568" y="436689"/>
                </a:lnTo>
                <a:lnTo>
                  <a:pt x="94780" y="436092"/>
                </a:lnTo>
                <a:lnTo>
                  <a:pt x="93510" y="436092"/>
                </a:lnTo>
                <a:lnTo>
                  <a:pt x="59778" y="409067"/>
                </a:lnTo>
                <a:lnTo>
                  <a:pt x="56730" y="383921"/>
                </a:lnTo>
                <a:lnTo>
                  <a:pt x="57658" y="371221"/>
                </a:lnTo>
                <a:lnTo>
                  <a:pt x="60439" y="360172"/>
                </a:lnTo>
                <a:lnTo>
                  <a:pt x="64998" y="350939"/>
                </a:lnTo>
                <a:lnTo>
                  <a:pt x="65074" y="350774"/>
                </a:lnTo>
                <a:lnTo>
                  <a:pt x="100507" y="327240"/>
                </a:lnTo>
                <a:lnTo>
                  <a:pt x="142074" y="320509"/>
                </a:lnTo>
                <a:lnTo>
                  <a:pt x="175475" y="319278"/>
                </a:lnTo>
                <a:lnTo>
                  <a:pt x="175475" y="271119"/>
                </a:lnTo>
                <a:lnTo>
                  <a:pt x="127889" y="273431"/>
                </a:lnTo>
                <a:lnTo>
                  <a:pt x="85420" y="280339"/>
                </a:lnTo>
                <a:lnTo>
                  <a:pt x="35204" y="302920"/>
                </a:lnTo>
                <a:lnTo>
                  <a:pt x="5689" y="344919"/>
                </a:lnTo>
                <a:lnTo>
                  <a:pt x="0" y="387210"/>
                </a:lnTo>
                <a:lnTo>
                  <a:pt x="571" y="402259"/>
                </a:lnTo>
                <a:lnTo>
                  <a:pt x="2235" y="415175"/>
                </a:lnTo>
                <a:lnTo>
                  <a:pt x="2298" y="415747"/>
                </a:lnTo>
                <a:lnTo>
                  <a:pt x="19710" y="454914"/>
                </a:lnTo>
                <a:lnTo>
                  <a:pt x="54851" y="478993"/>
                </a:lnTo>
                <a:lnTo>
                  <a:pt x="63030" y="481317"/>
                </a:lnTo>
                <a:lnTo>
                  <a:pt x="63182" y="481317"/>
                </a:lnTo>
                <a:lnTo>
                  <a:pt x="70370" y="482803"/>
                </a:lnTo>
                <a:lnTo>
                  <a:pt x="77673" y="483933"/>
                </a:lnTo>
                <a:lnTo>
                  <a:pt x="84556" y="484619"/>
                </a:lnTo>
                <a:lnTo>
                  <a:pt x="91033" y="484847"/>
                </a:lnTo>
                <a:lnTo>
                  <a:pt x="104241" y="484085"/>
                </a:lnTo>
                <a:lnTo>
                  <a:pt x="150660" y="465988"/>
                </a:lnTo>
                <a:lnTo>
                  <a:pt x="175475" y="439331"/>
                </a:lnTo>
                <a:lnTo>
                  <a:pt x="178765" y="439331"/>
                </a:lnTo>
                <a:lnTo>
                  <a:pt x="205752" y="475526"/>
                </a:lnTo>
                <a:lnTo>
                  <a:pt x="233527" y="482206"/>
                </a:lnTo>
                <a:lnTo>
                  <a:pt x="242303" y="482206"/>
                </a:lnTo>
                <a:lnTo>
                  <a:pt x="249682" y="481317"/>
                </a:lnTo>
                <a:lnTo>
                  <a:pt x="261556" y="477812"/>
                </a:lnTo>
                <a:lnTo>
                  <a:pt x="266065" y="476059"/>
                </a:lnTo>
                <a:lnTo>
                  <a:pt x="269138" y="474294"/>
                </a:lnTo>
                <a:lnTo>
                  <a:pt x="269138" y="439331"/>
                </a:lnTo>
                <a:lnTo>
                  <a:pt x="269138" y="436689"/>
                </a:lnTo>
                <a:close/>
              </a:path>
              <a:path w="539750" h="485140">
                <a:moveTo>
                  <a:pt x="539597" y="0"/>
                </a:moveTo>
                <a:lnTo>
                  <a:pt x="485508" y="0"/>
                </a:lnTo>
                <a:lnTo>
                  <a:pt x="485508" y="162928"/>
                </a:lnTo>
                <a:lnTo>
                  <a:pt x="485508" y="315976"/>
                </a:lnTo>
                <a:lnTo>
                  <a:pt x="481622" y="368592"/>
                </a:lnTo>
                <a:lnTo>
                  <a:pt x="470001" y="406349"/>
                </a:lnTo>
                <a:lnTo>
                  <a:pt x="438023" y="434797"/>
                </a:lnTo>
                <a:lnTo>
                  <a:pt x="423494" y="436689"/>
                </a:lnTo>
                <a:lnTo>
                  <a:pt x="408952" y="434936"/>
                </a:lnTo>
                <a:lnTo>
                  <a:pt x="376999" y="408647"/>
                </a:lnTo>
                <a:lnTo>
                  <a:pt x="365366" y="371475"/>
                </a:lnTo>
                <a:lnTo>
                  <a:pt x="361492" y="315976"/>
                </a:lnTo>
                <a:lnTo>
                  <a:pt x="361492" y="290906"/>
                </a:lnTo>
                <a:lnTo>
                  <a:pt x="365366" y="235419"/>
                </a:lnTo>
                <a:lnTo>
                  <a:pt x="376999" y="198234"/>
                </a:lnTo>
                <a:lnTo>
                  <a:pt x="408952" y="171945"/>
                </a:lnTo>
                <a:lnTo>
                  <a:pt x="423494" y="170192"/>
                </a:lnTo>
                <a:lnTo>
                  <a:pt x="438023" y="172123"/>
                </a:lnTo>
                <a:lnTo>
                  <a:pt x="470001" y="201193"/>
                </a:lnTo>
                <a:lnTo>
                  <a:pt x="481622" y="239788"/>
                </a:lnTo>
                <a:lnTo>
                  <a:pt x="485419" y="290906"/>
                </a:lnTo>
                <a:lnTo>
                  <a:pt x="485508" y="315976"/>
                </a:lnTo>
                <a:lnTo>
                  <a:pt x="485508" y="162928"/>
                </a:lnTo>
                <a:lnTo>
                  <a:pt x="482206" y="162928"/>
                </a:lnTo>
                <a:lnTo>
                  <a:pt x="477202" y="153873"/>
                </a:lnTo>
                <a:lnTo>
                  <a:pt x="470738" y="145859"/>
                </a:lnTo>
                <a:lnTo>
                  <a:pt x="432155" y="124752"/>
                </a:lnTo>
                <a:lnTo>
                  <a:pt x="408330" y="122034"/>
                </a:lnTo>
                <a:lnTo>
                  <a:pt x="394423" y="123202"/>
                </a:lnTo>
                <a:lnTo>
                  <a:pt x="356209" y="140830"/>
                </a:lnTo>
                <a:lnTo>
                  <a:pt x="326148" y="180911"/>
                </a:lnTo>
                <a:lnTo>
                  <a:pt x="312547" y="220967"/>
                </a:lnTo>
                <a:lnTo>
                  <a:pt x="305625" y="272580"/>
                </a:lnTo>
                <a:lnTo>
                  <a:pt x="304761" y="302780"/>
                </a:lnTo>
                <a:lnTo>
                  <a:pt x="306438" y="344131"/>
                </a:lnTo>
                <a:lnTo>
                  <a:pt x="306514" y="346011"/>
                </a:lnTo>
                <a:lnTo>
                  <a:pt x="312013" y="385330"/>
                </a:lnTo>
                <a:lnTo>
                  <a:pt x="333781" y="441642"/>
                </a:lnTo>
                <a:lnTo>
                  <a:pt x="367919" y="474052"/>
                </a:lnTo>
                <a:lnTo>
                  <a:pt x="412280" y="484847"/>
                </a:lnTo>
                <a:lnTo>
                  <a:pt x="423913" y="484085"/>
                </a:lnTo>
                <a:lnTo>
                  <a:pt x="465264" y="465823"/>
                </a:lnTo>
                <a:lnTo>
                  <a:pt x="488149" y="436689"/>
                </a:lnTo>
                <a:lnTo>
                  <a:pt x="491439" y="436689"/>
                </a:lnTo>
                <a:lnTo>
                  <a:pt x="498703" y="476935"/>
                </a:lnTo>
                <a:lnTo>
                  <a:pt x="539597" y="476935"/>
                </a:lnTo>
                <a:lnTo>
                  <a:pt x="539597" y="170192"/>
                </a:lnTo>
                <a:lnTo>
                  <a:pt x="539597" y="162928"/>
                </a:lnTo>
                <a:lnTo>
                  <a:pt x="539597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7192878" y="8262789"/>
            <a:ext cx="245110" cy="363220"/>
          </a:xfrm>
          <a:custGeom>
            <a:avLst/>
            <a:gdLst/>
            <a:ahLst/>
            <a:cxnLst/>
            <a:rect l="l" t="t" r="r" b="b"/>
            <a:pathLst>
              <a:path w="245109" h="363220">
                <a:moveTo>
                  <a:pt x="130613" y="0"/>
                </a:moveTo>
                <a:lnTo>
                  <a:pt x="73468" y="10964"/>
                </a:lnTo>
                <a:lnTo>
                  <a:pt x="32658" y="43862"/>
                </a:lnTo>
                <a:lnTo>
                  <a:pt x="8165" y="100182"/>
                </a:lnTo>
                <a:lnTo>
                  <a:pt x="0" y="181397"/>
                </a:lnTo>
                <a:lnTo>
                  <a:pt x="2051" y="225564"/>
                </a:lnTo>
                <a:lnTo>
                  <a:pt x="2081" y="226198"/>
                </a:lnTo>
                <a:lnTo>
                  <a:pt x="8345" y="264330"/>
                </a:lnTo>
                <a:lnTo>
                  <a:pt x="33318" y="320262"/>
                </a:lnTo>
                <a:lnTo>
                  <a:pt x="74454" y="352171"/>
                </a:lnTo>
                <a:lnTo>
                  <a:pt x="131273" y="362805"/>
                </a:lnTo>
                <a:lnTo>
                  <a:pt x="155453" y="360683"/>
                </a:lnTo>
                <a:lnTo>
                  <a:pt x="177200" y="354315"/>
                </a:lnTo>
                <a:lnTo>
                  <a:pt x="196514" y="343700"/>
                </a:lnTo>
                <a:lnTo>
                  <a:pt x="213396" y="328838"/>
                </a:lnTo>
                <a:lnTo>
                  <a:pt x="223915" y="314650"/>
                </a:lnTo>
                <a:lnTo>
                  <a:pt x="132592" y="314650"/>
                </a:lnTo>
                <a:lnTo>
                  <a:pt x="114697" y="312877"/>
                </a:lnTo>
                <a:lnTo>
                  <a:pt x="75861" y="286284"/>
                </a:lnTo>
                <a:lnTo>
                  <a:pt x="61843" y="249847"/>
                </a:lnTo>
                <a:lnTo>
                  <a:pt x="56731" y="197240"/>
                </a:lnTo>
                <a:lnTo>
                  <a:pt x="244736" y="197240"/>
                </a:lnTo>
                <a:lnTo>
                  <a:pt x="244736" y="162926"/>
                </a:lnTo>
                <a:lnTo>
                  <a:pt x="244122" y="149073"/>
                </a:lnTo>
                <a:lnTo>
                  <a:pt x="57390" y="149073"/>
                </a:lnTo>
                <a:lnTo>
                  <a:pt x="59857" y="125825"/>
                </a:lnTo>
                <a:lnTo>
                  <a:pt x="59885" y="125558"/>
                </a:lnTo>
                <a:lnTo>
                  <a:pt x="63987" y="105539"/>
                </a:lnTo>
                <a:lnTo>
                  <a:pt x="64071" y="105130"/>
                </a:lnTo>
                <a:lnTo>
                  <a:pt x="69945" y="87792"/>
                </a:lnTo>
                <a:lnTo>
                  <a:pt x="77505" y="73547"/>
                </a:lnTo>
                <a:lnTo>
                  <a:pt x="87137" y="62435"/>
                </a:lnTo>
                <a:lnTo>
                  <a:pt x="99071" y="54580"/>
                </a:lnTo>
                <a:lnTo>
                  <a:pt x="98943" y="54580"/>
                </a:lnTo>
                <a:lnTo>
                  <a:pt x="113625" y="49754"/>
                </a:lnTo>
                <a:lnTo>
                  <a:pt x="113463" y="49754"/>
                </a:lnTo>
                <a:lnTo>
                  <a:pt x="130613" y="48145"/>
                </a:lnTo>
                <a:lnTo>
                  <a:pt x="221858" y="48145"/>
                </a:lnTo>
                <a:lnTo>
                  <a:pt x="216035" y="37925"/>
                </a:lnTo>
                <a:lnTo>
                  <a:pt x="199939" y="21331"/>
                </a:lnTo>
                <a:lnTo>
                  <a:pt x="180333" y="9480"/>
                </a:lnTo>
                <a:lnTo>
                  <a:pt x="157223" y="2369"/>
                </a:lnTo>
                <a:lnTo>
                  <a:pt x="130613" y="0"/>
                </a:lnTo>
                <a:close/>
              </a:path>
              <a:path w="245109" h="363220">
                <a:moveTo>
                  <a:pt x="244736" y="236809"/>
                </a:moveTo>
                <a:lnTo>
                  <a:pt x="191303" y="236809"/>
                </a:lnTo>
                <a:lnTo>
                  <a:pt x="190270" y="253982"/>
                </a:lnTo>
                <a:lnTo>
                  <a:pt x="187176" y="269218"/>
                </a:lnTo>
                <a:lnTo>
                  <a:pt x="165988" y="302961"/>
                </a:lnTo>
                <a:lnTo>
                  <a:pt x="132592" y="314650"/>
                </a:lnTo>
                <a:lnTo>
                  <a:pt x="223915" y="314650"/>
                </a:lnTo>
                <a:lnTo>
                  <a:pt x="227106" y="310346"/>
                </a:lnTo>
                <a:lnTo>
                  <a:pt x="236899" y="288843"/>
                </a:lnTo>
                <a:lnTo>
                  <a:pt x="242776" y="264330"/>
                </a:lnTo>
                <a:lnTo>
                  <a:pt x="244736" y="236809"/>
                </a:lnTo>
                <a:close/>
              </a:path>
              <a:path w="245109" h="363220">
                <a:moveTo>
                  <a:pt x="221858" y="48145"/>
                </a:moveTo>
                <a:lnTo>
                  <a:pt x="130613" y="48145"/>
                </a:lnTo>
                <a:lnTo>
                  <a:pt x="143926" y="49754"/>
                </a:lnTo>
                <a:lnTo>
                  <a:pt x="155512" y="54580"/>
                </a:lnTo>
                <a:lnTo>
                  <a:pt x="179836" y="88221"/>
                </a:lnTo>
                <a:lnTo>
                  <a:pt x="187060" y="125558"/>
                </a:lnTo>
                <a:lnTo>
                  <a:pt x="187096" y="125825"/>
                </a:lnTo>
                <a:lnTo>
                  <a:pt x="188004" y="149073"/>
                </a:lnTo>
                <a:lnTo>
                  <a:pt x="244122" y="149073"/>
                </a:lnTo>
                <a:lnTo>
                  <a:pt x="242943" y="122462"/>
                </a:lnTo>
                <a:lnTo>
                  <a:pt x="237575" y="88221"/>
                </a:lnTo>
                <a:lnTo>
                  <a:pt x="228594" y="59966"/>
                </a:lnTo>
                <a:lnTo>
                  <a:pt x="221858" y="48145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7487744" y="8262790"/>
            <a:ext cx="222885" cy="363220"/>
          </a:xfrm>
          <a:custGeom>
            <a:avLst/>
            <a:gdLst/>
            <a:ahLst/>
            <a:cxnLst/>
            <a:rect l="l" t="t" r="r" b="b"/>
            <a:pathLst>
              <a:path w="222884" h="363220">
                <a:moveTo>
                  <a:pt x="116101" y="0"/>
                </a:moveTo>
                <a:lnTo>
                  <a:pt x="71444" y="6674"/>
                </a:lnTo>
                <a:lnTo>
                  <a:pt x="37102" y="26296"/>
                </a:lnTo>
                <a:lnTo>
                  <a:pt x="11210" y="70168"/>
                </a:lnTo>
                <a:lnTo>
                  <a:pt x="7915" y="98939"/>
                </a:lnTo>
                <a:lnTo>
                  <a:pt x="8636" y="113678"/>
                </a:lnTo>
                <a:lnTo>
                  <a:pt x="25619" y="157633"/>
                </a:lnTo>
                <a:lnTo>
                  <a:pt x="57885" y="183150"/>
                </a:lnTo>
                <a:lnTo>
                  <a:pt x="106861" y="202679"/>
                </a:lnTo>
                <a:lnTo>
                  <a:pt x="125336" y="210098"/>
                </a:lnTo>
                <a:lnTo>
                  <a:pt x="159737" y="236587"/>
                </a:lnTo>
                <a:lnTo>
                  <a:pt x="166235" y="263855"/>
                </a:lnTo>
                <a:lnTo>
                  <a:pt x="165266" y="275647"/>
                </a:lnTo>
                <a:lnTo>
                  <a:pt x="142632" y="307892"/>
                </a:lnTo>
                <a:lnTo>
                  <a:pt x="114122" y="315309"/>
                </a:lnTo>
                <a:lnTo>
                  <a:pt x="102700" y="314381"/>
                </a:lnTo>
                <a:lnTo>
                  <a:pt x="66663" y="291959"/>
                </a:lnTo>
                <a:lnTo>
                  <a:pt x="57390" y="253301"/>
                </a:lnTo>
                <a:lnTo>
                  <a:pt x="57390" y="246704"/>
                </a:lnTo>
                <a:lnTo>
                  <a:pt x="659" y="246704"/>
                </a:lnTo>
                <a:lnTo>
                  <a:pt x="104" y="252871"/>
                </a:lnTo>
                <a:lnTo>
                  <a:pt x="0" y="261217"/>
                </a:lnTo>
                <a:lnTo>
                  <a:pt x="699" y="273920"/>
                </a:lnTo>
                <a:lnTo>
                  <a:pt x="17665" y="321066"/>
                </a:lnTo>
                <a:lnTo>
                  <a:pt x="47160" y="347968"/>
                </a:lnTo>
                <a:lnTo>
                  <a:pt x="92621" y="361877"/>
                </a:lnTo>
                <a:lnTo>
                  <a:pt x="111483" y="362805"/>
                </a:lnTo>
                <a:lnTo>
                  <a:pt x="127167" y="362104"/>
                </a:lnTo>
                <a:lnTo>
                  <a:pt x="168539" y="351591"/>
                </a:lnTo>
                <a:lnTo>
                  <a:pt x="199894" y="327725"/>
                </a:lnTo>
                <a:lnTo>
                  <a:pt x="218675" y="289582"/>
                </a:lnTo>
                <a:lnTo>
                  <a:pt x="222307" y="255939"/>
                </a:lnTo>
                <a:lnTo>
                  <a:pt x="221585" y="240582"/>
                </a:lnTo>
                <a:lnTo>
                  <a:pt x="204595" y="194947"/>
                </a:lnTo>
                <a:lnTo>
                  <a:pt x="172336" y="168143"/>
                </a:lnTo>
                <a:lnTo>
                  <a:pt x="104886" y="141828"/>
                </a:lnTo>
                <a:lnTo>
                  <a:pt x="96372" y="138282"/>
                </a:lnTo>
                <a:lnTo>
                  <a:pt x="66871" y="111975"/>
                </a:lnTo>
                <a:lnTo>
                  <a:pt x="63987" y="94981"/>
                </a:lnTo>
                <a:lnTo>
                  <a:pt x="63987" y="88384"/>
                </a:lnTo>
                <a:lnTo>
                  <a:pt x="87131" y="51942"/>
                </a:lnTo>
                <a:lnTo>
                  <a:pt x="110823" y="47485"/>
                </a:lnTo>
                <a:lnTo>
                  <a:pt x="123583" y="48537"/>
                </a:lnTo>
                <a:lnTo>
                  <a:pt x="153227" y="72941"/>
                </a:lnTo>
                <a:lnTo>
                  <a:pt x="158979" y="101578"/>
                </a:lnTo>
                <a:lnTo>
                  <a:pt x="158979" y="107515"/>
                </a:lnTo>
                <a:lnTo>
                  <a:pt x="215051" y="107515"/>
                </a:lnTo>
                <a:lnTo>
                  <a:pt x="209217" y="58617"/>
                </a:lnTo>
                <a:lnTo>
                  <a:pt x="180908" y="19841"/>
                </a:lnTo>
                <a:lnTo>
                  <a:pt x="145862" y="3213"/>
                </a:lnTo>
                <a:lnTo>
                  <a:pt x="131618" y="803"/>
                </a:lnTo>
                <a:lnTo>
                  <a:pt x="116101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3951674" y="8963476"/>
            <a:ext cx="475615" cy="542290"/>
          </a:xfrm>
          <a:custGeom>
            <a:avLst/>
            <a:gdLst/>
            <a:ahLst/>
            <a:cxnLst/>
            <a:rect l="l" t="t" r="r" b="b"/>
            <a:pathLst>
              <a:path w="475614" h="542290">
                <a:moveTo>
                  <a:pt x="235584" y="0"/>
                </a:moveTo>
                <a:lnTo>
                  <a:pt x="190652" y="2644"/>
                </a:lnTo>
                <a:lnTo>
                  <a:pt x="142820" y="10604"/>
                </a:lnTo>
                <a:lnTo>
                  <a:pt x="93895" y="23917"/>
                </a:lnTo>
                <a:lnTo>
                  <a:pt x="45685" y="42620"/>
                </a:lnTo>
                <a:lnTo>
                  <a:pt x="0" y="66751"/>
                </a:lnTo>
                <a:lnTo>
                  <a:pt x="55757" y="211250"/>
                </a:lnTo>
                <a:lnTo>
                  <a:pt x="87966" y="191591"/>
                </a:lnTo>
                <a:lnTo>
                  <a:pt x="123780" y="175905"/>
                </a:lnTo>
                <a:lnTo>
                  <a:pt x="160330" y="165521"/>
                </a:lnTo>
                <a:lnTo>
                  <a:pt x="194747" y="161764"/>
                </a:lnTo>
                <a:lnTo>
                  <a:pt x="219964" y="163642"/>
                </a:lnTo>
                <a:lnTo>
                  <a:pt x="240983" y="170895"/>
                </a:lnTo>
                <a:lnTo>
                  <a:pt x="255376" y="185954"/>
                </a:lnTo>
                <a:lnTo>
                  <a:pt x="260714" y="211250"/>
                </a:lnTo>
                <a:lnTo>
                  <a:pt x="252706" y="239304"/>
                </a:lnTo>
                <a:lnTo>
                  <a:pt x="197664" y="296076"/>
                </a:lnTo>
                <a:lnTo>
                  <a:pt x="156647" y="323391"/>
                </a:lnTo>
                <a:lnTo>
                  <a:pt x="110642" y="349059"/>
                </a:lnTo>
                <a:lnTo>
                  <a:pt x="62659" y="372378"/>
                </a:lnTo>
                <a:lnTo>
                  <a:pt x="15706" y="392647"/>
                </a:lnTo>
                <a:lnTo>
                  <a:pt x="30627" y="541847"/>
                </a:lnTo>
                <a:lnTo>
                  <a:pt x="475095" y="541847"/>
                </a:lnTo>
                <a:lnTo>
                  <a:pt x="475095" y="384794"/>
                </a:lnTo>
                <a:lnTo>
                  <a:pt x="288200" y="384794"/>
                </a:lnTo>
                <a:lnTo>
                  <a:pt x="334166" y="364390"/>
                </a:lnTo>
                <a:lnTo>
                  <a:pt x="375833" y="339624"/>
                </a:lnTo>
                <a:lnTo>
                  <a:pt x="411391" y="309798"/>
                </a:lnTo>
                <a:lnTo>
                  <a:pt x="439031" y="274213"/>
                </a:lnTo>
                <a:lnTo>
                  <a:pt x="456943" y="232172"/>
                </a:lnTo>
                <a:lnTo>
                  <a:pt x="463315" y="182978"/>
                </a:lnTo>
                <a:lnTo>
                  <a:pt x="457582" y="134763"/>
                </a:lnTo>
                <a:lnTo>
                  <a:pt x="441107" y="93814"/>
                </a:lnTo>
                <a:lnTo>
                  <a:pt x="414974" y="60187"/>
                </a:lnTo>
                <a:lnTo>
                  <a:pt x="380271" y="33938"/>
                </a:lnTo>
                <a:lnTo>
                  <a:pt x="338081" y="15120"/>
                </a:lnTo>
                <a:lnTo>
                  <a:pt x="289490" y="3789"/>
                </a:lnTo>
                <a:lnTo>
                  <a:pt x="235584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4485693" y="8963476"/>
            <a:ext cx="525780" cy="558165"/>
          </a:xfrm>
          <a:custGeom>
            <a:avLst/>
            <a:gdLst/>
            <a:ahLst/>
            <a:cxnLst/>
            <a:rect l="l" t="t" r="r" b="b"/>
            <a:pathLst>
              <a:path w="525779" h="558165">
                <a:moveTo>
                  <a:pt x="263070" y="0"/>
                </a:moveTo>
                <a:lnTo>
                  <a:pt x="214675" y="3056"/>
                </a:lnTo>
                <a:lnTo>
                  <a:pt x="170875" y="12106"/>
                </a:lnTo>
                <a:lnTo>
                  <a:pt x="131787" y="26970"/>
                </a:lnTo>
                <a:lnTo>
                  <a:pt x="97529" y="47470"/>
                </a:lnTo>
                <a:lnTo>
                  <a:pt x="68219" y="73425"/>
                </a:lnTo>
                <a:lnTo>
                  <a:pt x="43974" y="104658"/>
                </a:lnTo>
                <a:lnTo>
                  <a:pt x="24911" y="140988"/>
                </a:lnTo>
                <a:lnTo>
                  <a:pt x="11150" y="182238"/>
                </a:lnTo>
                <a:lnTo>
                  <a:pt x="2807" y="228227"/>
                </a:lnTo>
                <a:lnTo>
                  <a:pt x="0" y="278776"/>
                </a:lnTo>
                <a:lnTo>
                  <a:pt x="2807" y="329328"/>
                </a:lnTo>
                <a:lnTo>
                  <a:pt x="11150" y="375319"/>
                </a:lnTo>
                <a:lnTo>
                  <a:pt x="24911" y="416569"/>
                </a:lnTo>
                <a:lnTo>
                  <a:pt x="43974" y="452899"/>
                </a:lnTo>
                <a:lnTo>
                  <a:pt x="68219" y="484131"/>
                </a:lnTo>
                <a:lnTo>
                  <a:pt x="97529" y="510086"/>
                </a:lnTo>
                <a:lnTo>
                  <a:pt x="131787" y="530585"/>
                </a:lnTo>
                <a:lnTo>
                  <a:pt x="170875" y="545448"/>
                </a:lnTo>
                <a:lnTo>
                  <a:pt x="214675" y="554497"/>
                </a:lnTo>
                <a:lnTo>
                  <a:pt x="263070" y="557553"/>
                </a:lnTo>
                <a:lnTo>
                  <a:pt x="311440" y="554497"/>
                </a:lnTo>
                <a:lnTo>
                  <a:pt x="355178" y="545448"/>
                </a:lnTo>
                <a:lnTo>
                  <a:pt x="394177" y="530585"/>
                </a:lnTo>
                <a:lnTo>
                  <a:pt x="428326" y="510086"/>
                </a:lnTo>
                <a:lnTo>
                  <a:pt x="457520" y="484131"/>
                </a:lnTo>
                <a:lnTo>
                  <a:pt x="481648" y="452899"/>
                </a:lnTo>
                <a:lnTo>
                  <a:pt x="500603" y="416569"/>
                </a:lnTo>
                <a:lnTo>
                  <a:pt x="508532" y="392647"/>
                </a:lnTo>
                <a:lnTo>
                  <a:pt x="263070" y="392647"/>
                </a:lnTo>
                <a:lnTo>
                  <a:pt x="235276" y="386670"/>
                </a:lnTo>
                <a:lnTo>
                  <a:pt x="216240" y="367219"/>
                </a:lnTo>
                <a:lnTo>
                  <a:pt x="205304" y="332014"/>
                </a:lnTo>
                <a:lnTo>
                  <a:pt x="201805" y="278776"/>
                </a:lnTo>
                <a:lnTo>
                  <a:pt x="205304" y="225540"/>
                </a:lnTo>
                <a:lnTo>
                  <a:pt x="216240" y="190339"/>
                </a:lnTo>
                <a:lnTo>
                  <a:pt x="235276" y="170892"/>
                </a:lnTo>
                <a:lnTo>
                  <a:pt x="263070" y="164916"/>
                </a:lnTo>
                <a:lnTo>
                  <a:pt x="508534" y="164916"/>
                </a:lnTo>
                <a:lnTo>
                  <a:pt x="500603" y="140988"/>
                </a:lnTo>
                <a:lnTo>
                  <a:pt x="481648" y="104658"/>
                </a:lnTo>
                <a:lnTo>
                  <a:pt x="457520" y="73425"/>
                </a:lnTo>
                <a:lnTo>
                  <a:pt x="428326" y="47470"/>
                </a:lnTo>
                <a:lnTo>
                  <a:pt x="394177" y="26970"/>
                </a:lnTo>
                <a:lnTo>
                  <a:pt x="355178" y="12106"/>
                </a:lnTo>
                <a:lnTo>
                  <a:pt x="311440" y="3056"/>
                </a:lnTo>
                <a:lnTo>
                  <a:pt x="263070" y="0"/>
                </a:lnTo>
                <a:close/>
              </a:path>
              <a:path w="525779" h="558165">
                <a:moveTo>
                  <a:pt x="508534" y="164916"/>
                </a:moveTo>
                <a:lnTo>
                  <a:pt x="263070" y="164916"/>
                </a:lnTo>
                <a:lnTo>
                  <a:pt x="290734" y="170892"/>
                </a:lnTo>
                <a:lnTo>
                  <a:pt x="309493" y="190339"/>
                </a:lnTo>
                <a:lnTo>
                  <a:pt x="320155" y="225540"/>
                </a:lnTo>
                <a:lnTo>
                  <a:pt x="323529" y="278776"/>
                </a:lnTo>
                <a:lnTo>
                  <a:pt x="320155" y="332014"/>
                </a:lnTo>
                <a:lnTo>
                  <a:pt x="309493" y="367219"/>
                </a:lnTo>
                <a:lnTo>
                  <a:pt x="290734" y="386670"/>
                </a:lnTo>
                <a:lnTo>
                  <a:pt x="263070" y="392647"/>
                </a:lnTo>
                <a:lnTo>
                  <a:pt x="508532" y="392647"/>
                </a:lnTo>
                <a:lnTo>
                  <a:pt x="514276" y="375319"/>
                </a:lnTo>
                <a:lnTo>
                  <a:pt x="522560" y="329328"/>
                </a:lnTo>
                <a:lnTo>
                  <a:pt x="525345" y="278776"/>
                </a:lnTo>
                <a:lnTo>
                  <a:pt x="522560" y="228227"/>
                </a:lnTo>
                <a:lnTo>
                  <a:pt x="514276" y="182238"/>
                </a:lnTo>
                <a:lnTo>
                  <a:pt x="508534" y="164916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058181" y="8963488"/>
            <a:ext cx="1013460" cy="558165"/>
          </a:xfrm>
          <a:custGeom>
            <a:avLst/>
            <a:gdLst/>
            <a:ahLst/>
            <a:cxnLst/>
            <a:rect l="l" t="t" r="r" b="b"/>
            <a:pathLst>
              <a:path w="1013460" h="558165">
                <a:moveTo>
                  <a:pt x="475094" y="384784"/>
                </a:moveTo>
                <a:lnTo>
                  <a:pt x="288201" y="384784"/>
                </a:lnTo>
                <a:lnTo>
                  <a:pt x="334162" y="364388"/>
                </a:lnTo>
                <a:lnTo>
                  <a:pt x="375831" y="339623"/>
                </a:lnTo>
                <a:lnTo>
                  <a:pt x="411391" y="309791"/>
                </a:lnTo>
                <a:lnTo>
                  <a:pt x="439026" y="274205"/>
                </a:lnTo>
                <a:lnTo>
                  <a:pt x="456933" y="232168"/>
                </a:lnTo>
                <a:lnTo>
                  <a:pt x="463308" y="182968"/>
                </a:lnTo>
                <a:lnTo>
                  <a:pt x="457581" y="134759"/>
                </a:lnTo>
                <a:lnTo>
                  <a:pt x="441109" y="93814"/>
                </a:lnTo>
                <a:lnTo>
                  <a:pt x="414972" y="60185"/>
                </a:lnTo>
                <a:lnTo>
                  <a:pt x="380263" y="33934"/>
                </a:lnTo>
                <a:lnTo>
                  <a:pt x="338074" y="15113"/>
                </a:lnTo>
                <a:lnTo>
                  <a:pt x="289483" y="3784"/>
                </a:lnTo>
                <a:lnTo>
                  <a:pt x="235585" y="0"/>
                </a:lnTo>
                <a:lnTo>
                  <a:pt x="190652" y="2641"/>
                </a:lnTo>
                <a:lnTo>
                  <a:pt x="142811" y="10604"/>
                </a:lnTo>
                <a:lnTo>
                  <a:pt x="93891" y="23914"/>
                </a:lnTo>
                <a:lnTo>
                  <a:pt x="45681" y="42621"/>
                </a:lnTo>
                <a:lnTo>
                  <a:pt x="0" y="66751"/>
                </a:lnTo>
                <a:lnTo>
                  <a:pt x="55753" y="211239"/>
                </a:lnTo>
                <a:lnTo>
                  <a:pt x="87960" y="191579"/>
                </a:lnTo>
                <a:lnTo>
                  <a:pt x="123774" y="175895"/>
                </a:lnTo>
                <a:lnTo>
                  <a:pt x="160324" y="165519"/>
                </a:lnTo>
                <a:lnTo>
                  <a:pt x="194741" y="161759"/>
                </a:lnTo>
                <a:lnTo>
                  <a:pt x="219964" y="163639"/>
                </a:lnTo>
                <a:lnTo>
                  <a:pt x="240982" y="170891"/>
                </a:lnTo>
                <a:lnTo>
                  <a:pt x="255371" y="185953"/>
                </a:lnTo>
                <a:lnTo>
                  <a:pt x="260705" y="211239"/>
                </a:lnTo>
                <a:lnTo>
                  <a:pt x="252704" y="239293"/>
                </a:lnTo>
                <a:lnTo>
                  <a:pt x="197662" y="296075"/>
                </a:lnTo>
                <a:lnTo>
                  <a:pt x="156641" y="323392"/>
                </a:lnTo>
                <a:lnTo>
                  <a:pt x="110642" y="349059"/>
                </a:lnTo>
                <a:lnTo>
                  <a:pt x="62649" y="372376"/>
                </a:lnTo>
                <a:lnTo>
                  <a:pt x="15697" y="392645"/>
                </a:lnTo>
                <a:lnTo>
                  <a:pt x="30619" y="541845"/>
                </a:lnTo>
                <a:lnTo>
                  <a:pt x="475094" y="541845"/>
                </a:lnTo>
                <a:lnTo>
                  <a:pt x="475094" y="384784"/>
                </a:lnTo>
                <a:close/>
              </a:path>
              <a:path w="1013460" h="558165">
                <a:moveTo>
                  <a:pt x="1013028" y="369074"/>
                </a:moveTo>
                <a:lnTo>
                  <a:pt x="1007960" y="326110"/>
                </a:lnTo>
                <a:lnTo>
                  <a:pt x="993267" y="289496"/>
                </a:lnTo>
                <a:lnTo>
                  <a:pt x="969695" y="259321"/>
                </a:lnTo>
                <a:lnTo>
                  <a:pt x="938009" y="235673"/>
                </a:lnTo>
                <a:lnTo>
                  <a:pt x="898956" y="218668"/>
                </a:lnTo>
                <a:lnTo>
                  <a:pt x="853300" y="208394"/>
                </a:lnTo>
                <a:lnTo>
                  <a:pt x="801789" y="204952"/>
                </a:lnTo>
                <a:lnTo>
                  <a:pt x="779589" y="205397"/>
                </a:lnTo>
                <a:lnTo>
                  <a:pt x="757910" y="206717"/>
                </a:lnTo>
                <a:lnTo>
                  <a:pt x="736968" y="208927"/>
                </a:lnTo>
                <a:lnTo>
                  <a:pt x="716978" y="212013"/>
                </a:lnTo>
                <a:lnTo>
                  <a:pt x="720902" y="168821"/>
                </a:lnTo>
                <a:lnTo>
                  <a:pt x="987120" y="168821"/>
                </a:lnTo>
                <a:lnTo>
                  <a:pt x="987120" y="15697"/>
                </a:lnTo>
                <a:lnTo>
                  <a:pt x="576414" y="15697"/>
                </a:lnTo>
                <a:lnTo>
                  <a:pt x="552069" y="297611"/>
                </a:lnTo>
                <a:lnTo>
                  <a:pt x="588200" y="348665"/>
                </a:lnTo>
                <a:lnTo>
                  <a:pt x="620953" y="341414"/>
                </a:lnTo>
                <a:lnTo>
                  <a:pt x="656513" y="335407"/>
                </a:lnTo>
                <a:lnTo>
                  <a:pt x="692658" y="331330"/>
                </a:lnTo>
                <a:lnTo>
                  <a:pt x="727189" y="329819"/>
                </a:lnTo>
                <a:lnTo>
                  <a:pt x="759777" y="331419"/>
                </a:lnTo>
                <a:lnTo>
                  <a:pt x="787069" y="337375"/>
                </a:lnTo>
                <a:lnTo>
                  <a:pt x="805815" y="349364"/>
                </a:lnTo>
                <a:lnTo>
                  <a:pt x="812787" y="369074"/>
                </a:lnTo>
                <a:lnTo>
                  <a:pt x="806691" y="387261"/>
                </a:lnTo>
                <a:lnTo>
                  <a:pt x="789914" y="399694"/>
                </a:lnTo>
                <a:lnTo>
                  <a:pt x="764755" y="406844"/>
                </a:lnTo>
                <a:lnTo>
                  <a:pt x="733475" y="409117"/>
                </a:lnTo>
                <a:lnTo>
                  <a:pt x="688555" y="405460"/>
                </a:lnTo>
                <a:lnTo>
                  <a:pt x="642670" y="395681"/>
                </a:lnTo>
                <a:lnTo>
                  <a:pt x="600176" y="381635"/>
                </a:lnTo>
                <a:lnTo>
                  <a:pt x="565416" y="365150"/>
                </a:lnTo>
                <a:lnTo>
                  <a:pt x="509663" y="493941"/>
                </a:lnTo>
                <a:lnTo>
                  <a:pt x="547535" y="518337"/>
                </a:lnTo>
                <a:lnTo>
                  <a:pt x="593242" y="536346"/>
                </a:lnTo>
                <a:lnTo>
                  <a:pt x="643890" y="548500"/>
                </a:lnTo>
                <a:lnTo>
                  <a:pt x="696569" y="555383"/>
                </a:lnTo>
                <a:lnTo>
                  <a:pt x="748385" y="557542"/>
                </a:lnTo>
                <a:lnTo>
                  <a:pt x="804849" y="554570"/>
                </a:lnTo>
                <a:lnTo>
                  <a:pt x="856005" y="545655"/>
                </a:lnTo>
                <a:lnTo>
                  <a:pt x="901141" y="530834"/>
                </a:lnTo>
                <a:lnTo>
                  <a:pt x="939609" y="510133"/>
                </a:lnTo>
                <a:lnTo>
                  <a:pt x="970711" y="483577"/>
                </a:lnTo>
                <a:lnTo>
                  <a:pt x="993762" y="451205"/>
                </a:lnTo>
                <a:lnTo>
                  <a:pt x="1008100" y="413029"/>
                </a:lnTo>
                <a:lnTo>
                  <a:pt x="1013028" y="369074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2" name="object 42"/>
          <p:cNvGrpSpPr/>
          <p:nvPr/>
        </p:nvGrpSpPr>
        <p:grpSpPr>
          <a:xfrm>
            <a:off x="12066882" y="1970336"/>
            <a:ext cx="981075" cy="213360"/>
            <a:chOff x="12952892" y="2886254"/>
            <a:chExt cx="981075" cy="213360"/>
          </a:xfrm>
        </p:grpSpPr>
        <p:pic>
          <p:nvPicPr>
            <p:cNvPr id="43" name="object 4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952892" y="2896988"/>
              <a:ext cx="137262" cy="199072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13124980" y="2886258"/>
              <a:ext cx="24765" cy="210185"/>
            </a:xfrm>
            <a:custGeom>
              <a:avLst/>
              <a:gdLst/>
              <a:ahLst/>
              <a:cxnLst/>
              <a:rect l="l" t="t" r="r" b="b"/>
              <a:pathLst>
                <a:path w="24765" h="210185">
                  <a:moveTo>
                    <a:pt x="24371" y="57150"/>
                  </a:moveTo>
                  <a:lnTo>
                    <a:pt x="571" y="57150"/>
                  </a:lnTo>
                  <a:lnTo>
                    <a:pt x="571" y="209804"/>
                  </a:lnTo>
                  <a:lnTo>
                    <a:pt x="24371" y="209804"/>
                  </a:lnTo>
                  <a:lnTo>
                    <a:pt x="24371" y="57150"/>
                  </a:lnTo>
                  <a:close/>
                </a:path>
                <a:path w="24765" h="210185">
                  <a:moveTo>
                    <a:pt x="24650" y="0"/>
                  </a:moveTo>
                  <a:lnTo>
                    <a:pt x="0" y="0"/>
                  </a:lnTo>
                  <a:lnTo>
                    <a:pt x="0" y="27571"/>
                  </a:lnTo>
                  <a:lnTo>
                    <a:pt x="24650" y="27571"/>
                  </a:lnTo>
                  <a:lnTo>
                    <a:pt x="24650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" name="object 4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187951" y="2939932"/>
              <a:ext cx="181659" cy="159607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392529" y="2939937"/>
              <a:ext cx="98960" cy="159607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511507" y="2939937"/>
              <a:ext cx="98960" cy="159607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13640651" y="2886258"/>
              <a:ext cx="24765" cy="210185"/>
            </a:xfrm>
            <a:custGeom>
              <a:avLst/>
              <a:gdLst/>
              <a:ahLst/>
              <a:cxnLst/>
              <a:rect l="l" t="t" r="r" b="b"/>
              <a:pathLst>
                <a:path w="24765" h="210185">
                  <a:moveTo>
                    <a:pt x="24371" y="57150"/>
                  </a:moveTo>
                  <a:lnTo>
                    <a:pt x="571" y="57150"/>
                  </a:lnTo>
                  <a:lnTo>
                    <a:pt x="571" y="209804"/>
                  </a:lnTo>
                  <a:lnTo>
                    <a:pt x="24371" y="209804"/>
                  </a:lnTo>
                  <a:lnTo>
                    <a:pt x="24371" y="57150"/>
                  </a:lnTo>
                  <a:close/>
                </a:path>
                <a:path w="24765" h="210185">
                  <a:moveTo>
                    <a:pt x="24650" y="0"/>
                  </a:moveTo>
                  <a:lnTo>
                    <a:pt x="0" y="0"/>
                  </a:lnTo>
                  <a:lnTo>
                    <a:pt x="0" y="27571"/>
                  </a:lnTo>
                  <a:lnTo>
                    <a:pt x="24650" y="27571"/>
                  </a:lnTo>
                  <a:lnTo>
                    <a:pt x="24650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697814" y="2886254"/>
              <a:ext cx="109117" cy="213291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835949" y="2939937"/>
              <a:ext cx="97504" cy="156120"/>
            </a:xfrm>
            <a:prstGeom prst="rect">
              <a:avLst/>
            </a:prstGeom>
          </p:spPr>
        </p:pic>
      </p:grpSp>
      <p:grpSp>
        <p:nvGrpSpPr>
          <p:cNvPr id="51" name="object 51"/>
          <p:cNvGrpSpPr/>
          <p:nvPr/>
        </p:nvGrpSpPr>
        <p:grpSpPr>
          <a:xfrm>
            <a:off x="13142620" y="1970331"/>
            <a:ext cx="240665" cy="213360"/>
            <a:chOff x="14028630" y="2886249"/>
            <a:chExt cx="240665" cy="213360"/>
          </a:xfrm>
        </p:grpSpPr>
        <p:pic>
          <p:nvPicPr>
            <p:cNvPr id="52" name="object 5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028630" y="2886249"/>
              <a:ext cx="103316" cy="213291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4161545" y="2939932"/>
              <a:ext cx="107661" cy="159607"/>
            </a:xfrm>
            <a:prstGeom prst="rect">
              <a:avLst/>
            </a:prstGeom>
          </p:spPr>
        </p:pic>
      </p:grpSp>
      <p:sp>
        <p:nvSpPr>
          <p:cNvPr id="54" name="object 54"/>
          <p:cNvSpPr/>
          <p:nvPr/>
        </p:nvSpPr>
        <p:spPr>
          <a:xfrm>
            <a:off x="12048013" y="2239669"/>
            <a:ext cx="1238250" cy="199390"/>
          </a:xfrm>
          <a:custGeom>
            <a:avLst/>
            <a:gdLst/>
            <a:ahLst/>
            <a:cxnLst/>
            <a:rect l="l" t="t" r="r" b="b"/>
            <a:pathLst>
              <a:path w="1238250" h="199389">
                <a:moveTo>
                  <a:pt x="217906" y="194398"/>
                </a:moveTo>
                <a:lnTo>
                  <a:pt x="210375" y="169151"/>
                </a:lnTo>
                <a:lnTo>
                  <a:pt x="193916" y="114020"/>
                </a:lnTo>
                <a:lnTo>
                  <a:pt x="176504" y="55714"/>
                </a:lnTo>
                <a:lnTo>
                  <a:pt x="159880" y="0"/>
                </a:lnTo>
                <a:lnTo>
                  <a:pt x="120700" y="0"/>
                </a:lnTo>
                <a:lnTo>
                  <a:pt x="120700" y="114020"/>
                </a:lnTo>
                <a:lnTo>
                  <a:pt x="94881" y="114020"/>
                </a:lnTo>
                <a:lnTo>
                  <a:pt x="105905" y="55714"/>
                </a:lnTo>
                <a:lnTo>
                  <a:pt x="109105" y="55714"/>
                </a:lnTo>
                <a:lnTo>
                  <a:pt x="120700" y="114020"/>
                </a:lnTo>
                <a:lnTo>
                  <a:pt x="120700" y="0"/>
                </a:lnTo>
                <a:lnTo>
                  <a:pt x="58039" y="0"/>
                </a:lnTo>
                <a:lnTo>
                  <a:pt x="0" y="194398"/>
                </a:lnTo>
                <a:lnTo>
                  <a:pt x="73126" y="194398"/>
                </a:lnTo>
                <a:lnTo>
                  <a:pt x="80657" y="169151"/>
                </a:lnTo>
                <a:lnTo>
                  <a:pt x="134912" y="169151"/>
                </a:lnTo>
                <a:lnTo>
                  <a:pt x="142468" y="194398"/>
                </a:lnTo>
                <a:lnTo>
                  <a:pt x="217906" y="194398"/>
                </a:lnTo>
                <a:close/>
              </a:path>
              <a:path w="1238250" h="199389">
                <a:moveTo>
                  <a:pt x="368236" y="62674"/>
                </a:moveTo>
                <a:lnTo>
                  <a:pt x="353390" y="54838"/>
                </a:lnTo>
                <a:lnTo>
                  <a:pt x="337223" y="49212"/>
                </a:lnTo>
                <a:lnTo>
                  <a:pt x="319798" y="45821"/>
                </a:lnTo>
                <a:lnTo>
                  <a:pt x="301205" y="44691"/>
                </a:lnTo>
                <a:lnTo>
                  <a:pt x="274828" y="47777"/>
                </a:lnTo>
                <a:lnTo>
                  <a:pt x="251879" y="57416"/>
                </a:lnTo>
                <a:lnTo>
                  <a:pt x="235673" y="74180"/>
                </a:lnTo>
                <a:lnTo>
                  <a:pt x="229539" y="98640"/>
                </a:lnTo>
                <a:lnTo>
                  <a:pt x="234149" y="118567"/>
                </a:lnTo>
                <a:lnTo>
                  <a:pt x="245706" y="131394"/>
                </a:lnTo>
                <a:lnTo>
                  <a:pt x="260870" y="139166"/>
                </a:lnTo>
                <a:lnTo>
                  <a:pt x="276250" y="143903"/>
                </a:lnTo>
                <a:lnTo>
                  <a:pt x="294233" y="148844"/>
                </a:lnTo>
                <a:lnTo>
                  <a:pt x="294233" y="156972"/>
                </a:lnTo>
                <a:lnTo>
                  <a:pt x="291630" y="158991"/>
                </a:lnTo>
                <a:lnTo>
                  <a:pt x="284962" y="158991"/>
                </a:lnTo>
                <a:lnTo>
                  <a:pt x="274789" y="157822"/>
                </a:lnTo>
                <a:lnTo>
                  <a:pt x="263194" y="154609"/>
                </a:lnTo>
                <a:lnTo>
                  <a:pt x="251828" y="149821"/>
                </a:lnTo>
                <a:lnTo>
                  <a:pt x="242303" y="143903"/>
                </a:lnTo>
                <a:lnTo>
                  <a:pt x="221703" y="178142"/>
                </a:lnTo>
                <a:lnTo>
                  <a:pt x="236689" y="186791"/>
                </a:lnTo>
                <a:lnTo>
                  <a:pt x="254711" y="193382"/>
                </a:lnTo>
                <a:lnTo>
                  <a:pt x="274586" y="197573"/>
                </a:lnTo>
                <a:lnTo>
                  <a:pt x="295122" y="199034"/>
                </a:lnTo>
                <a:lnTo>
                  <a:pt x="322681" y="195872"/>
                </a:lnTo>
                <a:lnTo>
                  <a:pt x="345706" y="186131"/>
                </a:lnTo>
                <a:lnTo>
                  <a:pt x="361505" y="169418"/>
                </a:lnTo>
                <a:lnTo>
                  <a:pt x="367372" y="145364"/>
                </a:lnTo>
                <a:lnTo>
                  <a:pt x="362546" y="126136"/>
                </a:lnTo>
                <a:lnTo>
                  <a:pt x="350393" y="112547"/>
                </a:lnTo>
                <a:lnTo>
                  <a:pt x="334314" y="103454"/>
                </a:lnTo>
                <a:lnTo>
                  <a:pt x="317741" y="97777"/>
                </a:lnTo>
                <a:lnTo>
                  <a:pt x="305269" y="94297"/>
                </a:lnTo>
                <a:lnTo>
                  <a:pt x="299758" y="92544"/>
                </a:lnTo>
                <a:lnTo>
                  <a:pt x="299758" y="84429"/>
                </a:lnTo>
                <a:lnTo>
                  <a:pt x="302653" y="82689"/>
                </a:lnTo>
                <a:lnTo>
                  <a:pt x="307289" y="82689"/>
                </a:lnTo>
                <a:lnTo>
                  <a:pt x="318122" y="83896"/>
                </a:lnTo>
                <a:lnTo>
                  <a:pt x="329717" y="87299"/>
                </a:lnTo>
                <a:lnTo>
                  <a:pt x="341414" y="92608"/>
                </a:lnTo>
                <a:lnTo>
                  <a:pt x="352564" y="99517"/>
                </a:lnTo>
                <a:lnTo>
                  <a:pt x="368236" y="62674"/>
                </a:lnTo>
                <a:close/>
              </a:path>
              <a:path w="1238250" h="199389">
                <a:moveTo>
                  <a:pt x="552208" y="192938"/>
                </a:moveTo>
                <a:lnTo>
                  <a:pt x="550684" y="174205"/>
                </a:lnTo>
                <a:lnTo>
                  <a:pt x="549592" y="158089"/>
                </a:lnTo>
                <a:lnTo>
                  <a:pt x="548944" y="144754"/>
                </a:lnTo>
                <a:lnTo>
                  <a:pt x="548728" y="134327"/>
                </a:lnTo>
                <a:lnTo>
                  <a:pt x="548728" y="49326"/>
                </a:lnTo>
                <a:lnTo>
                  <a:pt x="477062" y="49326"/>
                </a:lnTo>
                <a:lnTo>
                  <a:pt x="477062" y="138976"/>
                </a:lnTo>
                <a:lnTo>
                  <a:pt x="474167" y="146227"/>
                </a:lnTo>
                <a:lnTo>
                  <a:pt x="469214" y="150291"/>
                </a:lnTo>
                <a:lnTo>
                  <a:pt x="457327" y="150291"/>
                </a:lnTo>
                <a:lnTo>
                  <a:pt x="457327" y="49326"/>
                </a:lnTo>
                <a:lnTo>
                  <a:pt x="385660" y="49326"/>
                </a:lnTo>
                <a:lnTo>
                  <a:pt x="385660" y="138404"/>
                </a:lnTo>
                <a:lnTo>
                  <a:pt x="388759" y="165265"/>
                </a:lnTo>
                <a:lnTo>
                  <a:pt x="398208" y="184175"/>
                </a:lnTo>
                <a:lnTo>
                  <a:pt x="414312" y="195364"/>
                </a:lnTo>
                <a:lnTo>
                  <a:pt x="437311" y="199034"/>
                </a:lnTo>
                <a:lnTo>
                  <a:pt x="450392" y="197904"/>
                </a:lnTo>
                <a:lnTo>
                  <a:pt x="462699" y="194322"/>
                </a:lnTo>
                <a:lnTo>
                  <a:pt x="473710" y="188023"/>
                </a:lnTo>
                <a:lnTo>
                  <a:pt x="482866" y="178739"/>
                </a:lnTo>
                <a:lnTo>
                  <a:pt x="488378" y="197586"/>
                </a:lnTo>
                <a:lnTo>
                  <a:pt x="552208" y="192938"/>
                </a:lnTo>
                <a:close/>
              </a:path>
              <a:path w="1238250" h="199389">
                <a:moveTo>
                  <a:pt x="737933" y="105321"/>
                </a:moveTo>
                <a:lnTo>
                  <a:pt x="734834" y="78460"/>
                </a:lnTo>
                <a:lnTo>
                  <a:pt x="725347" y="59550"/>
                </a:lnTo>
                <a:lnTo>
                  <a:pt x="709168" y="48361"/>
                </a:lnTo>
                <a:lnTo>
                  <a:pt x="685990" y="44678"/>
                </a:lnTo>
                <a:lnTo>
                  <a:pt x="671004" y="46024"/>
                </a:lnTo>
                <a:lnTo>
                  <a:pt x="657885" y="50012"/>
                </a:lnTo>
                <a:lnTo>
                  <a:pt x="646785" y="56553"/>
                </a:lnTo>
                <a:lnTo>
                  <a:pt x="637832" y="65557"/>
                </a:lnTo>
                <a:lnTo>
                  <a:pt x="636371" y="59474"/>
                </a:lnTo>
                <a:lnTo>
                  <a:pt x="632320" y="46126"/>
                </a:lnTo>
                <a:lnTo>
                  <a:pt x="568477" y="50761"/>
                </a:lnTo>
                <a:lnTo>
                  <a:pt x="570001" y="69519"/>
                </a:lnTo>
                <a:lnTo>
                  <a:pt x="571093" y="85623"/>
                </a:lnTo>
                <a:lnTo>
                  <a:pt x="571741" y="98958"/>
                </a:lnTo>
                <a:lnTo>
                  <a:pt x="571969" y="109385"/>
                </a:lnTo>
                <a:lnTo>
                  <a:pt x="571969" y="194398"/>
                </a:lnTo>
                <a:lnTo>
                  <a:pt x="643623" y="194398"/>
                </a:lnTo>
                <a:lnTo>
                  <a:pt x="643623" y="104736"/>
                </a:lnTo>
                <a:lnTo>
                  <a:pt x="646544" y="97485"/>
                </a:lnTo>
                <a:lnTo>
                  <a:pt x="651471" y="93421"/>
                </a:lnTo>
                <a:lnTo>
                  <a:pt x="666267" y="93421"/>
                </a:lnTo>
                <a:lnTo>
                  <a:pt x="666267" y="194398"/>
                </a:lnTo>
                <a:lnTo>
                  <a:pt x="737933" y="194398"/>
                </a:lnTo>
                <a:lnTo>
                  <a:pt x="737933" y="105321"/>
                </a:lnTo>
                <a:close/>
              </a:path>
              <a:path w="1238250" h="199389">
                <a:moveTo>
                  <a:pt x="897826" y="192074"/>
                </a:moveTo>
                <a:lnTo>
                  <a:pt x="889990" y="143040"/>
                </a:lnTo>
                <a:lnTo>
                  <a:pt x="882738" y="144780"/>
                </a:lnTo>
                <a:lnTo>
                  <a:pt x="878674" y="145364"/>
                </a:lnTo>
                <a:lnTo>
                  <a:pt x="871423" y="145364"/>
                </a:lnTo>
                <a:lnTo>
                  <a:pt x="861974" y="144322"/>
                </a:lnTo>
                <a:lnTo>
                  <a:pt x="855065" y="140754"/>
                </a:lnTo>
                <a:lnTo>
                  <a:pt x="850811" y="133972"/>
                </a:lnTo>
                <a:lnTo>
                  <a:pt x="849363" y="123304"/>
                </a:lnTo>
                <a:lnTo>
                  <a:pt x="849363" y="96621"/>
                </a:lnTo>
                <a:lnTo>
                  <a:pt x="889698" y="96621"/>
                </a:lnTo>
                <a:lnTo>
                  <a:pt x="889698" y="49326"/>
                </a:lnTo>
                <a:lnTo>
                  <a:pt x="849363" y="49326"/>
                </a:lnTo>
                <a:lnTo>
                  <a:pt x="849363" y="10160"/>
                </a:lnTo>
                <a:lnTo>
                  <a:pt x="784961" y="10160"/>
                </a:lnTo>
                <a:lnTo>
                  <a:pt x="780021" y="49326"/>
                </a:lnTo>
                <a:lnTo>
                  <a:pt x="751586" y="49326"/>
                </a:lnTo>
                <a:lnTo>
                  <a:pt x="751586" y="96621"/>
                </a:lnTo>
                <a:lnTo>
                  <a:pt x="777709" y="96621"/>
                </a:lnTo>
                <a:lnTo>
                  <a:pt x="777709" y="138404"/>
                </a:lnTo>
                <a:lnTo>
                  <a:pt x="783120" y="165506"/>
                </a:lnTo>
                <a:lnTo>
                  <a:pt x="798156" y="184391"/>
                </a:lnTo>
                <a:lnTo>
                  <a:pt x="821029" y="195440"/>
                </a:lnTo>
                <a:lnTo>
                  <a:pt x="849960" y="199034"/>
                </a:lnTo>
                <a:lnTo>
                  <a:pt x="861517" y="198475"/>
                </a:lnTo>
                <a:lnTo>
                  <a:pt x="873671" y="196977"/>
                </a:lnTo>
                <a:lnTo>
                  <a:pt x="885939" y="194754"/>
                </a:lnTo>
                <a:lnTo>
                  <a:pt x="897826" y="192074"/>
                </a:lnTo>
                <a:close/>
              </a:path>
              <a:path w="1238250" h="199389">
                <a:moveTo>
                  <a:pt x="1083246" y="121856"/>
                </a:moveTo>
                <a:lnTo>
                  <a:pt x="1077988" y="94005"/>
                </a:lnTo>
                <a:lnTo>
                  <a:pt x="1077163" y="89598"/>
                </a:lnTo>
                <a:lnTo>
                  <a:pt x="1059789" y="65316"/>
                </a:lnTo>
                <a:lnTo>
                  <a:pt x="1032459" y="50012"/>
                </a:lnTo>
                <a:lnTo>
                  <a:pt x="1010716" y="46799"/>
                </a:lnTo>
                <a:lnTo>
                  <a:pt x="1010716" y="121856"/>
                </a:lnTo>
                <a:lnTo>
                  <a:pt x="1009929" y="134772"/>
                </a:lnTo>
                <a:lnTo>
                  <a:pt x="1007414" y="143395"/>
                </a:lnTo>
                <a:lnTo>
                  <a:pt x="1003007" y="148209"/>
                </a:lnTo>
                <a:lnTo>
                  <a:pt x="996505" y="149707"/>
                </a:lnTo>
                <a:lnTo>
                  <a:pt x="989952" y="148209"/>
                </a:lnTo>
                <a:lnTo>
                  <a:pt x="985443" y="143395"/>
                </a:lnTo>
                <a:lnTo>
                  <a:pt x="982840" y="134772"/>
                </a:lnTo>
                <a:lnTo>
                  <a:pt x="982002" y="121856"/>
                </a:lnTo>
                <a:lnTo>
                  <a:pt x="982840" y="108940"/>
                </a:lnTo>
                <a:lnTo>
                  <a:pt x="985443" y="100317"/>
                </a:lnTo>
                <a:lnTo>
                  <a:pt x="989952" y="95504"/>
                </a:lnTo>
                <a:lnTo>
                  <a:pt x="996505" y="94005"/>
                </a:lnTo>
                <a:lnTo>
                  <a:pt x="1003007" y="95504"/>
                </a:lnTo>
                <a:lnTo>
                  <a:pt x="1007414" y="100317"/>
                </a:lnTo>
                <a:lnTo>
                  <a:pt x="1009929" y="108940"/>
                </a:lnTo>
                <a:lnTo>
                  <a:pt x="1010716" y="121856"/>
                </a:lnTo>
                <a:lnTo>
                  <a:pt x="1010716" y="46799"/>
                </a:lnTo>
                <a:lnTo>
                  <a:pt x="960501" y="50012"/>
                </a:lnTo>
                <a:lnTo>
                  <a:pt x="915593" y="89598"/>
                </a:lnTo>
                <a:lnTo>
                  <a:pt x="909459" y="121856"/>
                </a:lnTo>
                <a:lnTo>
                  <a:pt x="915593" y="154114"/>
                </a:lnTo>
                <a:lnTo>
                  <a:pt x="933069" y="178396"/>
                </a:lnTo>
                <a:lnTo>
                  <a:pt x="960501" y="193713"/>
                </a:lnTo>
                <a:lnTo>
                  <a:pt x="996505" y="199034"/>
                </a:lnTo>
                <a:lnTo>
                  <a:pt x="1032459" y="193713"/>
                </a:lnTo>
                <a:lnTo>
                  <a:pt x="1059789" y="178396"/>
                </a:lnTo>
                <a:lnTo>
                  <a:pt x="1077163" y="154114"/>
                </a:lnTo>
                <a:lnTo>
                  <a:pt x="1077988" y="149707"/>
                </a:lnTo>
                <a:lnTo>
                  <a:pt x="1083246" y="121856"/>
                </a:lnTo>
                <a:close/>
              </a:path>
              <a:path w="1238250" h="199389">
                <a:moveTo>
                  <a:pt x="1237932" y="62674"/>
                </a:moveTo>
                <a:lnTo>
                  <a:pt x="1223098" y="54838"/>
                </a:lnTo>
                <a:lnTo>
                  <a:pt x="1206919" y="49212"/>
                </a:lnTo>
                <a:lnTo>
                  <a:pt x="1189507" y="45821"/>
                </a:lnTo>
                <a:lnTo>
                  <a:pt x="1170914" y="44691"/>
                </a:lnTo>
                <a:lnTo>
                  <a:pt x="1144536" y="47777"/>
                </a:lnTo>
                <a:lnTo>
                  <a:pt x="1121587" y="57416"/>
                </a:lnTo>
                <a:lnTo>
                  <a:pt x="1105382" y="74180"/>
                </a:lnTo>
                <a:lnTo>
                  <a:pt x="1099235" y="98640"/>
                </a:lnTo>
                <a:lnTo>
                  <a:pt x="1103845" y="118567"/>
                </a:lnTo>
                <a:lnTo>
                  <a:pt x="1115415" y="131394"/>
                </a:lnTo>
                <a:lnTo>
                  <a:pt x="1130579" y="139166"/>
                </a:lnTo>
                <a:lnTo>
                  <a:pt x="1145946" y="143903"/>
                </a:lnTo>
                <a:lnTo>
                  <a:pt x="1163955" y="148844"/>
                </a:lnTo>
                <a:lnTo>
                  <a:pt x="1163955" y="156972"/>
                </a:lnTo>
                <a:lnTo>
                  <a:pt x="1161338" y="158991"/>
                </a:lnTo>
                <a:lnTo>
                  <a:pt x="1154658" y="158991"/>
                </a:lnTo>
                <a:lnTo>
                  <a:pt x="1144485" y="157822"/>
                </a:lnTo>
                <a:lnTo>
                  <a:pt x="1132903" y="154609"/>
                </a:lnTo>
                <a:lnTo>
                  <a:pt x="1121524" y="149821"/>
                </a:lnTo>
                <a:lnTo>
                  <a:pt x="1111999" y="143903"/>
                </a:lnTo>
                <a:lnTo>
                  <a:pt x="1091412" y="178142"/>
                </a:lnTo>
                <a:lnTo>
                  <a:pt x="1106385" y="186791"/>
                </a:lnTo>
                <a:lnTo>
                  <a:pt x="1124419" y="193382"/>
                </a:lnTo>
                <a:lnTo>
                  <a:pt x="1144295" y="197573"/>
                </a:lnTo>
                <a:lnTo>
                  <a:pt x="1164818" y="199034"/>
                </a:lnTo>
                <a:lnTo>
                  <a:pt x="1192390" y="195872"/>
                </a:lnTo>
                <a:lnTo>
                  <a:pt x="1215402" y="186131"/>
                </a:lnTo>
                <a:lnTo>
                  <a:pt x="1231201" y="169418"/>
                </a:lnTo>
                <a:lnTo>
                  <a:pt x="1237056" y="145364"/>
                </a:lnTo>
                <a:lnTo>
                  <a:pt x="1232242" y="126136"/>
                </a:lnTo>
                <a:lnTo>
                  <a:pt x="1220089" y="112547"/>
                </a:lnTo>
                <a:lnTo>
                  <a:pt x="1204010" y="103454"/>
                </a:lnTo>
                <a:lnTo>
                  <a:pt x="1187450" y="97777"/>
                </a:lnTo>
                <a:lnTo>
                  <a:pt x="1174965" y="94297"/>
                </a:lnTo>
                <a:lnTo>
                  <a:pt x="1169454" y="92544"/>
                </a:lnTo>
                <a:lnTo>
                  <a:pt x="1169454" y="84429"/>
                </a:lnTo>
                <a:lnTo>
                  <a:pt x="1172362" y="82689"/>
                </a:lnTo>
                <a:lnTo>
                  <a:pt x="1176997" y="82689"/>
                </a:lnTo>
                <a:lnTo>
                  <a:pt x="1187831" y="83896"/>
                </a:lnTo>
                <a:lnTo>
                  <a:pt x="1199413" y="87299"/>
                </a:lnTo>
                <a:lnTo>
                  <a:pt x="1211110" y="92608"/>
                </a:lnTo>
                <a:lnTo>
                  <a:pt x="1222260" y="99517"/>
                </a:lnTo>
                <a:lnTo>
                  <a:pt x="1237932" y="62674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5" name="object 55"/>
          <p:cNvGrpSpPr/>
          <p:nvPr/>
        </p:nvGrpSpPr>
        <p:grpSpPr>
          <a:xfrm>
            <a:off x="13378249" y="2206301"/>
            <a:ext cx="1529715" cy="293370"/>
            <a:chOff x="14264259" y="3122219"/>
            <a:chExt cx="1529715" cy="293370"/>
          </a:xfrm>
        </p:grpSpPr>
        <p:pic>
          <p:nvPicPr>
            <p:cNvPr id="56" name="object 5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4264259" y="3149773"/>
              <a:ext cx="365041" cy="204848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14648768" y="3135276"/>
              <a:ext cx="71755" cy="215265"/>
            </a:xfrm>
            <a:custGeom>
              <a:avLst/>
              <a:gdLst/>
              <a:ahLst/>
              <a:cxnLst/>
              <a:rect l="l" t="t" r="r" b="b"/>
              <a:pathLst>
                <a:path w="71755" h="215264">
                  <a:moveTo>
                    <a:pt x="71662" y="0"/>
                  </a:moveTo>
                  <a:lnTo>
                    <a:pt x="0" y="0"/>
                  </a:lnTo>
                  <a:lnTo>
                    <a:pt x="0" y="214705"/>
                  </a:lnTo>
                  <a:lnTo>
                    <a:pt x="71662" y="214705"/>
                  </a:lnTo>
                  <a:lnTo>
                    <a:pt x="71662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" name="object 5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4744534" y="3122219"/>
              <a:ext cx="73987" cy="227752"/>
            </a:xfrm>
            <a:prstGeom prst="rect">
              <a:avLst/>
            </a:prstGeom>
          </p:spPr>
        </p:pic>
        <p:sp>
          <p:nvSpPr>
            <p:cNvPr id="59" name="object 59"/>
            <p:cNvSpPr/>
            <p:nvPr/>
          </p:nvSpPr>
          <p:spPr>
            <a:xfrm>
              <a:off x="14830425" y="3122224"/>
              <a:ext cx="963930" cy="293370"/>
            </a:xfrm>
            <a:custGeom>
              <a:avLst/>
              <a:gdLst/>
              <a:ahLst/>
              <a:cxnLst/>
              <a:rect l="l" t="t" r="r" b="b"/>
              <a:pathLst>
                <a:path w="963930" h="293370">
                  <a:moveTo>
                    <a:pt x="192646" y="75145"/>
                  </a:moveTo>
                  <a:lnTo>
                    <a:pt x="178155" y="37134"/>
                  </a:lnTo>
                  <a:lnTo>
                    <a:pt x="155270" y="41452"/>
                  </a:lnTo>
                  <a:lnTo>
                    <a:pt x="139369" y="52362"/>
                  </a:lnTo>
                  <a:lnTo>
                    <a:pt x="129959" y="66751"/>
                  </a:lnTo>
                  <a:lnTo>
                    <a:pt x="126492" y="81521"/>
                  </a:lnTo>
                  <a:lnTo>
                    <a:pt x="117919" y="79997"/>
                  </a:lnTo>
                  <a:lnTo>
                    <a:pt x="108800" y="78930"/>
                  </a:lnTo>
                  <a:lnTo>
                    <a:pt x="108800" y="119532"/>
                  </a:lnTo>
                  <a:lnTo>
                    <a:pt x="108800" y="133756"/>
                  </a:lnTo>
                  <a:lnTo>
                    <a:pt x="102641" y="138734"/>
                  </a:lnTo>
                  <a:lnTo>
                    <a:pt x="82461" y="138734"/>
                  </a:lnTo>
                  <a:lnTo>
                    <a:pt x="76593" y="133756"/>
                  </a:lnTo>
                  <a:lnTo>
                    <a:pt x="76593" y="119532"/>
                  </a:lnTo>
                  <a:lnTo>
                    <a:pt x="82397" y="114300"/>
                  </a:lnTo>
                  <a:lnTo>
                    <a:pt x="102704" y="114300"/>
                  </a:lnTo>
                  <a:lnTo>
                    <a:pt x="108800" y="119532"/>
                  </a:lnTo>
                  <a:lnTo>
                    <a:pt x="108800" y="78930"/>
                  </a:lnTo>
                  <a:lnTo>
                    <a:pt x="99123" y="78257"/>
                  </a:lnTo>
                  <a:lnTo>
                    <a:pt x="89077" y="78041"/>
                  </a:lnTo>
                  <a:lnTo>
                    <a:pt x="54406" y="81521"/>
                  </a:lnTo>
                  <a:lnTo>
                    <a:pt x="55333" y="81521"/>
                  </a:lnTo>
                  <a:lnTo>
                    <a:pt x="30251" y="91135"/>
                  </a:lnTo>
                  <a:lnTo>
                    <a:pt x="14084" y="106807"/>
                  </a:lnTo>
                  <a:lnTo>
                    <a:pt x="8420" y="127952"/>
                  </a:lnTo>
                  <a:lnTo>
                    <a:pt x="9817" y="138734"/>
                  </a:lnTo>
                  <a:lnTo>
                    <a:pt x="13931" y="148043"/>
                  </a:lnTo>
                  <a:lnTo>
                    <a:pt x="20650" y="155943"/>
                  </a:lnTo>
                  <a:lnTo>
                    <a:pt x="29883" y="162483"/>
                  </a:lnTo>
                  <a:lnTo>
                    <a:pt x="18529" y="171869"/>
                  </a:lnTo>
                  <a:lnTo>
                    <a:pt x="11239" y="181622"/>
                  </a:lnTo>
                  <a:lnTo>
                    <a:pt x="7277" y="191439"/>
                  </a:lnTo>
                  <a:lnTo>
                    <a:pt x="6096" y="200774"/>
                  </a:lnTo>
                  <a:lnTo>
                    <a:pt x="7353" y="209461"/>
                  </a:lnTo>
                  <a:lnTo>
                    <a:pt x="10909" y="216522"/>
                  </a:lnTo>
                  <a:lnTo>
                    <a:pt x="16497" y="222161"/>
                  </a:lnTo>
                  <a:lnTo>
                    <a:pt x="23787" y="226606"/>
                  </a:lnTo>
                  <a:lnTo>
                    <a:pt x="14439" y="231533"/>
                  </a:lnTo>
                  <a:lnTo>
                    <a:pt x="8509" y="236931"/>
                  </a:lnTo>
                  <a:lnTo>
                    <a:pt x="6845" y="238506"/>
                  </a:lnTo>
                  <a:lnTo>
                    <a:pt x="1841" y="247167"/>
                  </a:lnTo>
                  <a:lnTo>
                    <a:pt x="0" y="257644"/>
                  </a:lnTo>
                  <a:lnTo>
                    <a:pt x="3835" y="269836"/>
                  </a:lnTo>
                  <a:lnTo>
                    <a:pt x="16827" y="281368"/>
                  </a:lnTo>
                  <a:lnTo>
                    <a:pt x="41122" y="289966"/>
                  </a:lnTo>
                  <a:lnTo>
                    <a:pt x="78917" y="293331"/>
                  </a:lnTo>
                  <a:lnTo>
                    <a:pt x="122936" y="289382"/>
                  </a:lnTo>
                  <a:lnTo>
                    <a:pt x="156705" y="277634"/>
                  </a:lnTo>
                  <a:lnTo>
                    <a:pt x="178346" y="258203"/>
                  </a:lnTo>
                  <a:lnTo>
                    <a:pt x="179006" y="255905"/>
                  </a:lnTo>
                  <a:lnTo>
                    <a:pt x="184912" y="235013"/>
                  </a:lnTo>
                  <a:lnTo>
                    <a:pt x="185902" y="231533"/>
                  </a:lnTo>
                  <a:lnTo>
                    <a:pt x="166357" y="197319"/>
                  </a:lnTo>
                  <a:lnTo>
                    <a:pt x="115189" y="187426"/>
                  </a:lnTo>
                  <a:lnTo>
                    <a:pt x="115189" y="245465"/>
                  </a:lnTo>
                  <a:lnTo>
                    <a:pt x="113512" y="249669"/>
                  </a:lnTo>
                  <a:lnTo>
                    <a:pt x="108508" y="252971"/>
                  </a:lnTo>
                  <a:lnTo>
                    <a:pt x="100253" y="255130"/>
                  </a:lnTo>
                  <a:lnTo>
                    <a:pt x="88785" y="255905"/>
                  </a:lnTo>
                  <a:lnTo>
                    <a:pt x="77177" y="255130"/>
                  </a:lnTo>
                  <a:lnTo>
                    <a:pt x="76123" y="255130"/>
                  </a:lnTo>
                  <a:lnTo>
                    <a:pt x="66294" y="252641"/>
                  </a:lnTo>
                  <a:lnTo>
                    <a:pt x="60553" y="249047"/>
                  </a:lnTo>
                  <a:lnTo>
                    <a:pt x="58610" y="244589"/>
                  </a:lnTo>
                  <a:lnTo>
                    <a:pt x="58610" y="241681"/>
                  </a:lnTo>
                  <a:lnTo>
                    <a:pt x="61226" y="238506"/>
                  </a:lnTo>
                  <a:lnTo>
                    <a:pt x="66446" y="235013"/>
                  </a:lnTo>
                  <a:lnTo>
                    <a:pt x="72542" y="235585"/>
                  </a:lnTo>
                  <a:lnTo>
                    <a:pt x="78333" y="235585"/>
                  </a:lnTo>
                  <a:lnTo>
                    <a:pt x="115189" y="245465"/>
                  </a:lnTo>
                  <a:lnTo>
                    <a:pt x="115189" y="187426"/>
                  </a:lnTo>
                  <a:lnTo>
                    <a:pt x="97777" y="186258"/>
                  </a:lnTo>
                  <a:lnTo>
                    <a:pt x="80213" y="185915"/>
                  </a:lnTo>
                  <a:lnTo>
                    <a:pt x="69596" y="184772"/>
                  </a:lnTo>
                  <a:lnTo>
                    <a:pt x="64363" y="182714"/>
                  </a:lnTo>
                  <a:lnTo>
                    <a:pt x="62953" y="179603"/>
                  </a:lnTo>
                  <a:lnTo>
                    <a:pt x="62953" y="177279"/>
                  </a:lnTo>
                  <a:lnTo>
                    <a:pt x="64401" y="175247"/>
                  </a:lnTo>
                  <a:lnTo>
                    <a:pt x="67894" y="173507"/>
                  </a:lnTo>
                  <a:lnTo>
                    <a:pt x="74091" y="174104"/>
                  </a:lnTo>
                  <a:lnTo>
                    <a:pt x="80518" y="174561"/>
                  </a:lnTo>
                  <a:lnTo>
                    <a:pt x="89496" y="174955"/>
                  </a:lnTo>
                  <a:lnTo>
                    <a:pt x="94005" y="174955"/>
                  </a:lnTo>
                  <a:lnTo>
                    <a:pt x="110959" y="173507"/>
                  </a:lnTo>
                  <a:lnTo>
                    <a:pt x="130187" y="171869"/>
                  </a:lnTo>
                  <a:lnTo>
                    <a:pt x="156019" y="162687"/>
                  </a:lnTo>
                  <a:lnTo>
                    <a:pt x="171526" y="147523"/>
                  </a:lnTo>
                  <a:lnTo>
                    <a:pt x="173685" y="138734"/>
                  </a:lnTo>
                  <a:lnTo>
                    <a:pt x="176695" y="126492"/>
                  </a:lnTo>
                  <a:lnTo>
                    <a:pt x="152908" y="90805"/>
                  </a:lnTo>
                  <a:lnTo>
                    <a:pt x="192646" y="75145"/>
                  </a:lnTo>
                  <a:close/>
                </a:path>
                <a:path w="963930" h="293370">
                  <a:moveTo>
                    <a:pt x="274497" y="82689"/>
                  </a:moveTo>
                  <a:lnTo>
                    <a:pt x="202844" y="82689"/>
                  </a:lnTo>
                  <a:lnTo>
                    <a:pt x="202844" y="227749"/>
                  </a:lnTo>
                  <a:lnTo>
                    <a:pt x="274497" y="227749"/>
                  </a:lnTo>
                  <a:lnTo>
                    <a:pt x="274497" y="82689"/>
                  </a:lnTo>
                  <a:close/>
                </a:path>
                <a:path w="963930" h="293370">
                  <a:moveTo>
                    <a:pt x="275666" y="36550"/>
                  </a:moveTo>
                  <a:lnTo>
                    <a:pt x="273088" y="21412"/>
                  </a:lnTo>
                  <a:lnTo>
                    <a:pt x="265722" y="9893"/>
                  </a:lnTo>
                  <a:lnTo>
                    <a:pt x="254114" y="2565"/>
                  </a:lnTo>
                  <a:lnTo>
                    <a:pt x="238810" y="0"/>
                  </a:lnTo>
                  <a:lnTo>
                    <a:pt x="223583" y="2565"/>
                  </a:lnTo>
                  <a:lnTo>
                    <a:pt x="211861" y="9893"/>
                  </a:lnTo>
                  <a:lnTo>
                    <a:pt x="204343" y="21412"/>
                  </a:lnTo>
                  <a:lnTo>
                    <a:pt x="201676" y="36550"/>
                  </a:lnTo>
                  <a:lnTo>
                    <a:pt x="204292" y="51689"/>
                  </a:lnTo>
                  <a:lnTo>
                    <a:pt x="211759" y="63207"/>
                  </a:lnTo>
                  <a:lnTo>
                    <a:pt x="223469" y="70535"/>
                  </a:lnTo>
                  <a:lnTo>
                    <a:pt x="238810" y="73113"/>
                  </a:lnTo>
                  <a:lnTo>
                    <a:pt x="254114" y="70535"/>
                  </a:lnTo>
                  <a:lnTo>
                    <a:pt x="265722" y="63207"/>
                  </a:lnTo>
                  <a:lnTo>
                    <a:pt x="273088" y="51689"/>
                  </a:lnTo>
                  <a:lnTo>
                    <a:pt x="275666" y="36550"/>
                  </a:lnTo>
                  <a:close/>
                </a:path>
                <a:path w="963930" h="293370">
                  <a:moveTo>
                    <a:pt x="467169" y="155219"/>
                  </a:moveTo>
                  <a:lnTo>
                    <a:pt x="461911" y="127368"/>
                  </a:lnTo>
                  <a:lnTo>
                    <a:pt x="461086" y="122961"/>
                  </a:lnTo>
                  <a:lnTo>
                    <a:pt x="443712" y="98679"/>
                  </a:lnTo>
                  <a:lnTo>
                    <a:pt x="416369" y="83375"/>
                  </a:lnTo>
                  <a:lnTo>
                    <a:pt x="394639" y="80162"/>
                  </a:lnTo>
                  <a:lnTo>
                    <a:pt x="394639" y="155219"/>
                  </a:lnTo>
                  <a:lnTo>
                    <a:pt x="393839" y="168135"/>
                  </a:lnTo>
                  <a:lnTo>
                    <a:pt x="391337" y="176758"/>
                  </a:lnTo>
                  <a:lnTo>
                    <a:pt x="386930" y="181571"/>
                  </a:lnTo>
                  <a:lnTo>
                    <a:pt x="380415" y="183070"/>
                  </a:lnTo>
                  <a:lnTo>
                    <a:pt x="373862" y="181571"/>
                  </a:lnTo>
                  <a:lnTo>
                    <a:pt x="369354" y="176758"/>
                  </a:lnTo>
                  <a:lnTo>
                    <a:pt x="366750" y="168135"/>
                  </a:lnTo>
                  <a:lnTo>
                    <a:pt x="365912" y="155219"/>
                  </a:lnTo>
                  <a:lnTo>
                    <a:pt x="366750" y="142303"/>
                  </a:lnTo>
                  <a:lnTo>
                    <a:pt x="369354" y="133680"/>
                  </a:lnTo>
                  <a:lnTo>
                    <a:pt x="373862" y="128866"/>
                  </a:lnTo>
                  <a:lnTo>
                    <a:pt x="380415" y="127368"/>
                  </a:lnTo>
                  <a:lnTo>
                    <a:pt x="386930" y="128866"/>
                  </a:lnTo>
                  <a:lnTo>
                    <a:pt x="391337" y="133680"/>
                  </a:lnTo>
                  <a:lnTo>
                    <a:pt x="393839" y="142303"/>
                  </a:lnTo>
                  <a:lnTo>
                    <a:pt x="394639" y="155219"/>
                  </a:lnTo>
                  <a:lnTo>
                    <a:pt x="394639" y="80162"/>
                  </a:lnTo>
                  <a:lnTo>
                    <a:pt x="344424" y="83375"/>
                  </a:lnTo>
                  <a:lnTo>
                    <a:pt x="299504" y="122961"/>
                  </a:lnTo>
                  <a:lnTo>
                    <a:pt x="293370" y="155219"/>
                  </a:lnTo>
                  <a:lnTo>
                    <a:pt x="299504" y="187477"/>
                  </a:lnTo>
                  <a:lnTo>
                    <a:pt x="316992" y="211759"/>
                  </a:lnTo>
                  <a:lnTo>
                    <a:pt x="344424" y="227076"/>
                  </a:lnTo>
                  <a:lnTo>
                    <a:pt x="380415" y="232397"/>
                  </a:lnTo>
                  <a:lnTo>
                    <a:pt x="416369" y="227076"/>
                  </a:lnTo>
                  <a:lnTo>
                    <a:pt x="443712" y="211759"/>
                  </a:lnTo>
                  <a:lnTo>
                    <a:pt x="461086" y="187477"/>
                  </a:lnTo>
                  <a:lnTo>
                    <a:pt x="461911" y="183070"/>
                  </a:lnTo>
                  <a:lnTo>
                    <a:pt x="467169" y="155219"/>
                  </a:lnTo>
                  <a:close/>
                </a:path>
                <a:path w="963930" h="293370">
                  <a:moveTo>
                    <a:pt x="621855" y="96037"/>
                  </a:moveTo>
                  <a:lnTo>
                    <a:pt x="607009" y="88201"/>
                  </a:lnTo>
                  <a:lnTo>
                    <a:pt x="590842" y="82575"/>
                  </a:lnTo>
                  <a:lnTo>
                    <a:pt x="573417" y="79184"/>
                  </a:lnTo>
                  <a:lnTo>
                    <a:pt x="554837" y="78054"/>
                  </a:lnTo>
                  <a:lnTo>
                    <a:pt x="528447" y="81140"/>
                  </a:lnTo>
                  <a:lnTo>
                    <a:pt x="505498" y="90779"/>
                  </a:lnTo>
                  <a:lnTo>
                    <a:pt x="489292" y="107543"/>
                  </a:lnTo>
                  <a:lnTo>
                    <a:pt x="483158" y="132003"/>
                  </a:lnTo>
                  <a:lnTo>
                    <a:pt x="487768" y="151930"/>
                  </a:lnTo>
                  <a:lnTo>
                    <a:pt x="499338" y="164757"/>
                  </a:lnTo>
                  <a:lnTo>
                    <a:pt x="514502" y="172529"/>
                  </a:lnTo>
                  <a:lnTo>
                    <a:pt x="529869" y="177266"/>
                  </a:lnTo>
                  <a:lnTo>
                    <a:pt x="547865" y="182206"/>
                  </a:lnTo>
                  <a:lnTo>
                    <a:pt x="547865" y="190334"/>
                  </a:lnTo>
                  <a:lnTo>
                    <a:pt x="545249" y="192354"/>
                  </a:lnTo>
                  <a:lnTo>
                    <a:pt x="538581" y="192354"/>
                  </a:lnTo>
                  <a:lnTo>
                    <a:pt x="528408" y="191185"/>
                  </a:lnTo>
                  <a:lnTo>
                    <a:pt x="516826" y="187972"/>
                  </a:lnTo>
                  <a:lnTo>
                    <a:pt x="505447" y="183184"/>
                  </a:lnTo>
                  <a:lnTo>
                    <a:pt x="495922" y="177266"/>
                  </a:lnTo>
                  <a:lnTo>
                    <a:pt x="475322" y="211505"/>
                  </a:lnTo>
                  <a:lnTo>
                    <a:pt x="490308" y="220154"/>
                  </a:lnTo>
                  <a:lnTo>
                    <a:pt x="508330" y="226745"/>
                  </a:lnTo>
                  <a:lnTo>
                    <a:pt x="528205" y="230936"/>
                  </a:lnTo>
                  <a:lnTo>
                    <a:pt x="548741" y="232397"/>
                  </a:lnTo>
                  <a:lnTo>
                    <a:pt x="576300" y="229235"/>
                  </a:lnTo>
                  <a:lnTo>
                    <a:pt x="599325" y="219494"/>
                  </a:lnTo>
                  <a:lnTo>
                    <a:pt x="615111" y="202780"/>
                  </a:lnTo>
                  <a:lnTo>
                    <a:pt x="620979" y="178727"/>
                  </a:lnTo>
                  <a:lnTo>
                    <a:pt x="616165" y="159499"/>
                  </a:lnTo>
                  <a:lnTo>
                    <a:pt x="604012" y="145910"/>
                  </a:lnTo>
                  <a:lnTo>
                    <a:pt x="587933" y="136817"/>
                  </a:lnTo>
                  <a:lnTo>
                    <a:pt x="571373" y="131140"/>
                  </a:lnTo>
                  <a:lnTo>
                    <a:pt x="558888" y="127660"/>
                  </a:lnTo>
                  <a:lnTo>
                    <a:pt x="553377" y="125907"/>
                  </a:lnTo>
                  <a:lnTo>
                    <a:pt x="553377" y="117792"/>
                  </a:lnTo>
                  <a:lnTo>
                    <a:pt x="556272" y="116052"/>
                  </a:lnTo>
                  <a:lnTo>
                    <a:pt x="560920" y="116052"/>
                  </a:lnTo>
                  <a:lnTo>
                    <a:pt x="571741" y="117259"/>
                  </a:lnTo>
                  <a:lnTo>
                    <a:pt x="583336" y="120662"/>
                  </a:lnTo>
                  <a:lnTo>
                    <a:pt x="595033" y="125971"/>
                  </a:lnTo>
                  <a:lnTo>
                    <a:pt x="606183" y="132880"/>
                  </a:lnTo>
                  <a:lnTo>
                    <a:pt x="621855" y="96037"/>
                  </a:lnTo>
                  <a:close/>
                </a:path>
                <a:path w="963930" h="293370">
                  <a:moveTo>
                    <a:pt x="808723" y="155219"/>
                  </a:moveTo>
                  <a:lnTo>
                    <a:pt x="803465" y="127368"/>
                  </a:lnTo>
                  <a:lnTo>
                    <a:pt x="802640" y="122961"/>
                  </a:lnTo>
                  <a:lnTo>
                    <a:pt x="785266" y="98679"/>
                  </a:lnTo>
                  <a:lnTo>
                    <a:pt x="757936" y="83375"/>
                  </a:lnTo>
                  <a:lnTo>
                    <a:pt x="736193" y="80162"/>
                  </a:lnTo>
                  <a:lnTo>
                    <a:pt x="736193" y="155219"/>
                  </a:lnTo>
                  <a:lnTo>
                    <a:pt x="735406" y="168135"/>
                  </a:lnTo>
                  <a:lnTo>
                    <a:pt x="732891" y="176758"/>
                  </a:lnTo>
                  <a:lnTo>
                    <a:pt x="728484" y="181571"/>
                  </a:lnTo>
                  <a:lnTo>
                    <a:pt x="721969" y="183070"/>
                  </a:lnTo>
                  <a:lnTo>
                    <a:pt x="715429" y="181571"/>
                  </a:lnTo>
                  <a:lnTo>
                    <a:pt x="710907" y="176758"/>
                  </a:lnTo>
                  <a:lnTo>
                    <a:pt x="708304" y="168135"/>
                  </a:lnTo>
                  <a:lnTo>
                    <a:pt x="707466" y="155219"/>
                  </a:lnTo>
                  <a:lnTo>
                    <a:pt x="708304" y="142303"/>
                  </a:lnTo>
                  <a:lnTo>
                    <a:pt x="710907" y="133680"/>
                  </a:lnTo>
                  <a:lnTo>
                    <a:pt x="715429" y="128866"/>
                  </a:lnTo>
                  <a:lnTo>
                    <a:pt x="721969" y="127368"/>
                  </a:lnTo>
                  <a:lnTo>
                    <a:pt x="728484" y="128866"/>
                  </a:lnTo>
                  <a:lnTo>
                    <a:pt x="732891" y="133680"/>
                  </a:lnTo>
                  <a:lnTo>
                    <a:pt x="735406" y="142303"/>
                  </a:lnTo>
                  <a:lnTo>
                    <a:pt x="736193" y="155219"/>
                  </a:lnTo>
                  <a:lnTo>
                    <a:pt x="736193" y="80162"/>
                  </a:lnTo>
                  <a:lnTo>
                    <a:pt x="685977" y="83375"/>
                  </a:lnTo>
                  <a:lnTo>
                    <a:pt x="641070" y="122961"/>
                  </a:lnTo>
                  <a:lnTo>
                    <a:pt x="634936" y="155219"/>
                  </a:lnTo>
                  <a:lnTo>
                    <a:pt x="641070" y="187477"/>
                  </a:lnTo>
                  <a:lnTo>
                    <a:pt x="658545" y="211759"/>
                  </a:lnTo>
                  <a:lnTo>
                    <a:pt x="685977" y="227076"/>
                  </a:lnTo>
                  <a:lnTo>
                    <a:pt x="721969" y="232397"/>
                  </a:lnTo>
                  <a:lnTo>
                    <a:pt x="757936" y="227076"/>
                  </a:lnTo>
                  <a:lnTo>
                    <a:pt x="785266" y="211759"/>
                  </a:lnTo>
                  <a:lnTo>
                    <a:pt x="802640" y="187477"/>
                  </a:lnTo>
                  <a:lnTo>
                    <a:pt x="803465" y="183070"/>
                  </a:lnTo>
                  <a:lnTo>
                    <a:pt x="808723" y="155219"/>
                  </a:lnTo>
                  <a:close/>
                </a:path>
                <a:path w="963930" h="293370">
                  <a:moveTo>
                    <a:pt x="963409" y="96037"/>
                  </a:moveTo>
                  <a:lnTo>
                    <a:pt x="948575" y="88201"/>
                  </a:lnTo>
                  <a:lnTo>
                    <a:pt x="932395" y="82575"/>
                  </a:lnTo>
                  <a:lnTo>
                    <a:pt x="914971" y="79184"/>
                  </a:lnTo>
                  <a:lnTo>
                    <a:pt x="896378" y="78054"/>
                  </a:lnTo>
                  <a:lnTo>
                    <a:pt x="870013" y="81140"/>
                  </a:lnTo>
                  <a:lnTo>
                    <a:pt x="847064" y="90779"/>
                  </a:lnTo>
                  <a:lnTo>
                    <a:pt x="830859" y="107543"/>
                  </a:lnTo>
                  <a:lnTo>
                    <a:pt x="824712" y="132003"/>
                  </a:lnTo>
                  <a:lnTo>
                    <a:pt x="829322" y="151930"/>
                  </a:lnTo>
                  <a:lnTo>
                    <a:pt x="840892" y="164757"/>
                  </a:lnTo>
                  <a:lnTo>
                    <a:pt x="856043" y="172529"/>
                  </a:lnTo>
                  <a:lnTo>
                    <a:pt x="871423" y="177266"/>
                  </a:lnTo>
                  <a:lnTo>
                    <a:pt x="889419" y="182206"/>
                  </a:lnTo>
                  <a:lnTo>
                    <a:pt x="889419" y="190334"/>
                  </a:lnTo>
                  <a:lnTo>
                    <a:pt x="886802" y="192354"/>
                  </a:lnTo>
                  <a:lnTo>
                    <a:pt x="880135" y="192354"/>
                  </a:lnTo>
                  <a:lnTo>
                    <a:pt x="869962" y="191185"/>
                  </a:lnTo>
                  <a:lnTo>
                    <a:pt x="858380" y="187972"/>
                  </a:lnTo>
                  <a:lnTo>
                    <a:pt x="847001" y="183184"/>
                  </a:lnTo>
                  <a:lnTo>
                    <a:pt x="837476" y="177266"/>
                  </a:lnTo>
                  <a:lnTo>
                    <a:pt x="816889" y="211505"/>
                  </a:lnTo>
                  <a:lnTo>
                    <a:pt x="831862" y="220154"/>
                  </a:lnTo>
                  <a:lnTo>
                    <a:pt x="849896" y="226745"/>
                  </a:lnTo>
                  <a:lnTo>
                    <a:pt x="869772" y="230936"/>
                  </a:lnTo>
                  <a:lnTo>
                    <a:pt x="890295" y="232397"/>
                  </a:lnTo>
                  <a:lnTo>
                    <a:pt x="917867" y="229235"/>
                  </a:lnTo>
                  <a:lnTo>
                    <a:pt x="940892" y="219494"/>
                  </a:lnTo>
                  <a:lnTo>
                    <a:pt x="956678" y="202780"/>
                  </a:lnTo>
                  <a:lnTo>
                    <a:pt x="962545" y="178727"/>
                  </a:lnTo>
                  <a:lnTo>
                    <a:pt x="957732" y="159499"/>
                  </a:lnTo>
                  <a:lnTo>
                    <a:pt x="945565" y="145910"/>
                  </a:lnTo>
                  <a:lnTo>
                    <a:pt x="929487" y="136817"/>
                  </a:lnTo>
                  <a:lnTo>
                    <a:pt x="912926" y="131140"/>
                  </a:lnTo>
                  <a:lnTo>
                    <a:pt x="900442" y="127660"/>
                  </a:lnTo>
                  <a:lnTo>
                    <a:pt x="894930" y="125907"/>
                  </a:lnTo>
                  <a:lnTo>
                    <a:pt x="894930" y="117792"/>
                  </a:lnTo>
                  <a:lnTo>
                    <a:pt x="897839" y="116052"/>
                  </a:lnTo>
                  <a:lnTo>
                    <a:pt x="902474" y="116052"/>
                  </a:lnTo>
                  <a:lnTo>
                    <a:pt x="913307" y="117259"/>
                  </a:lnTo>
                  <a:lnTo>
                    <a:pt x="924890" y="120662"/>
                  </a:lnTo>
                  <a:lnTo>
                    <a:pt x="936586" y="125971"/>
                  </a:lnTo>
                  <a:lnTo>
                    <a:pt x="947737" y="132880"/>
                  </a:lnTo>
                  <a:lnTo>
                    <a:pt x="963409" y="96037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0" name="object 60"/>
          <p:cNvGrpSpPr/>
          <p:nvPr/>
        </p:nvGrpSpPr>
        <p:grpSpPr>
          <a:xfrm>
            <a:off x="11088338" y="1756761"/>
            <a:ext cx="673100" cy="892175"/>
            <a:chOff x="11974348" y="2672679"/>
            <a:chExt cx="673100" cy="892175"/>
          </a:xfrm>
        </p:grpSpPr>
        <p:sp>
          <p:nvSpPr>
            <p:cNvPr id="61" name="object 61"/>
            <p:cNvSpPr/>
            <p:nvPr/>
          </p:nvSpPr>
          <p:spPr>
            <a:xfrm>
              <a:off x="11974347" y="2672682"/>
              <a:ext cx="673100" cy="820419"/>
            </a:xfrm>
            <a:custGeom>
              <a:avLst/>
              <a:gdLst/>
              <a:ahLst/>
              <a:cxnLst/>
              <a:rect l="l" t="t" r="r" b="b"/>
              <a:pathLst>
                <a:path w="673100" h="820420">
                  <a:moveTo>
                    <a:pt x="252971" y="388429"/>
                  </a:moveTo>
                  <a:lnTo>
                    <a:pt x="249237" y="387845"/>
                  </a:lnTo>
                  <a:lnTo>
                    <a:pt x="250723" y="388099"/>
                  </a:lnTo>
                  <a:lnTo>
                    <a:pt x="251167" y="388162"/>
                  </a:lnTo>
                  <a:lnTo>
                    <a:pt x="252577" y="388378"/>
                  </a:lnTo>
                  <a:lnTo>
                    <a:pt x="252971" y="388429"/>
                  </a:lnTo>
                  <a:close/>
                </a:path>
                <a:path w="673100" h="820420">
                  <a:moveTo>
                    <a:pt x="672592" y="712470"/>
                  </a:moveTo>
                  <a:lnTo>
                    <a:pt x="668134" y="678180"/>
                  </a:lnTo>
                  <a:lnTo>
                    <a:pt x="653999" y="615950"/>
                  </a:lnTo>
                  <a:lnTo>
                    <a:pt x="651979" y="607060"/>
                  </a:lnTo>
                  <a:lnTo>
                    <a:pt x="638708" y="548640"/>
                  </a:lnTo>
                  <a:lnTo>
                    <a:pt x="618515" y="459740"/>
                  </a:lnTo>
                  <a:lnTo>
                    <a:pt x="579729" y="289052"/>
                  </a:lnTo>
                  <a:lnTo>
                    <a:pt x="579729" y="582930"/>
                  </a:lnTo>
                  <a:lnTo>
                    <a:pt x="579513" y="586740"/>
                  </a:lnTo>
                  <a:lnTo>
                    <a:pt x="579450" y="588010"/>
                  </a:lnTo>
                  <a:lnTo>
                    <a:pt x="576262" y="601980"/>
                  </a:lnTo>
                  <a:lnTo>
                    <a:pt x="571080" y="604520"/>
                  </a:lnTo>
                  <a:lnTo>
                    <a:pt x="568375" y="607060"/>
                  </a:lnTo>
                  <a:lnTo>
                    <a:pt x="567537" y="607060"/>
                  </a:lnTo>
                  <a:lnTo>
                    <a:pt x="568528" y="600710"/>
                  </a:lnTo>
                  <a:lnTo>
                    <a:pt x="567702" y="595630"/>
                  </a:lnTo>
                  <a:lnTo>
                    <a:pt x="563664" y="586740"/>
                  </a:lnTo>
                  <a:lnTo>
                    <a:pt x="558850" y="582930"/>
                  </a:lnTo>
                  <a:lnTo>
                    <a:pt x="558596" y="577850"/>
                  </a:lnTo>
                  <a:lnTo>
                    <a:pt x="565353" y="549910"/>
                  </a:lnTo>
                  <a:lnTo>
                    <a:pt x="565823" y="548640"/>
                  </a:lnTo>
                  <a:lnTo>
                    <a:pt x="567067" y="548640"/>
                  </a:lnTo>
                  <a:lnTo>
                    <a:pt x="567397" y="549910"/>
                  </a:lnTo>
                  <a:lnTo>
                    <a:pt x="570585" y="556260"/>
                  </a:lnTo>
                  <a:lnTo>
                    <a:pt x="573735" y="562610"/>
                  </a:lnTo>
                  <a:lnTo>
                    <a:pt x="576427" y="568960"/>
                  </a:lnTo>
                  <a:lnTo>
                    <a:pt x="578256" y="575310"/>
                  </a:lnTo>
                  <a:lnTo>
                    <a:pt x="579729" y="582930"/>
                  </a:lnTo>
                  <a:lnTo>
                    <a:pt x="579729" y="289052"/>
                  </a:lnTo>
                  <a:lnTo>
                    <a:pt x="564553" y="222250"/>
                  </a:lnTo>
                  <a:lnTo>
                    <a:pt x="549884" y="173990"/>
                  </a:lnTo>
                  <a:lnTo>
                    <a:pt x="529628" y="132080"/>
                  </a:lnTo>
                  <a:lnTo>
                    <a:pt x="504494" y="95250"/>
                  </a:lnTo>
                  <a:lnTo>
                    <a:pt x="475145" y="66040"/>
                  </a:lnTo>
                  <a:lnTo>
                    <a:pt x="442302" y="41910"/>
                  </a:lnTo>
                  <a:lnTo>
                    <a:pt x="406641" y="22860"/>
                  </a:lnTo>
                  <a:lnTo>
                    <a:pt x="368858" y="10160"/>
                  </a:lnTo>
                  <a:lnTo>
                    <a:pt x="329653" y="2540"/>
                  </a:lnTo>
                  <a:lnTo>
                    <a:pt x="289712" y="0"/>
                  </a:lnTo>
                  <a:lnTo>
                    <a:pt x="249732" y="2540"/>
                  </a:lnTo>
                  <a:lnTo>
                    <a:pt x="210400" y="10160"/>
                  </a:lnTo>
                  <a:lnTo>
                    <a:pt x="172415" y="22860"/>
                  </a:lnTo>
                  <a:lnTo>
                    <a:pt x="136461" y="39370"/>
                  </a:lnTo>
                  <a:lnTo>
                    <a:pt x="103238" y="60960"/>
                  </a:lnTo>
                  <a:lnTo>
                    <a:pt x="73444" y="87630"/>
                  </a:lnTo>
                  <a:lnTo>
                    <a:pt x="120713" y="118110"/>
                  </a:lnTo>
                  <a:lnTo>
                    <a:pt x="166420" y="139700"/>
                  </a:lnTo>
                  <a:lnTo>
                    <a:pt x="210248" y="154940"/>
                  </a:lnTo>
                  <a:lnTo>
                    <a:pt x="251904" y="167640"/>
                  </a:lnTo>
                  <a:lnTo>
                    <a:pt x="291071" y="180340"/>
                  </a:lnTo>
                  <a:lnTo>
                    <a:pt x="327406" y="195580"/>
                  </a:lnTo>
                  <a:lnTo>
                    <a:pt x="360629" y="214630"/>
                  </a:lnTo>
                  <a:lnTo>
                    <a:pt x="373634" y="224790"/>
                  </a:lnTo>
                  <a:lnTo>
                    <a:pt x="381406" y="233680"/>
                  </a:lnTo>
                  <a:lnTo>
                    <a:pt x="387223" y="240030"/>
                  </a:lnTo>
                  <a:lnTo>
                    <a:pt x="394385" y="246380"/>
                  </a:lnTo>
                  <a:lnTo>
                    <a:pt x="401472" y="243840"/>
                  </a:lnTo>
                  <a:lnTo>
                    <a:pt x="409270" y="240030"/>
                  </a:lnTo>
                  <a:lnTo>
                    <a:pt x="419392" y="234950"/>
                  </a:lnTo>
                  <a:lnTo>
                    <a:pt x="433476" y="229870"/>
                  </a:lnTo>
                  <a:lnTo>
                    <a:pt x="444919" y="226060"/>
                  </a:lnTo>
                  <a:lnTo>
                    <a:pt x="457225" y="223520"/>
                  </a:lnTo>
                  <a:lnTo>
                    <a:pt x="470268" y="222250"/>
                  </a:lnTo>
                  <a:lnTo>
                    <a:pt x="483908" y="222250"/>
                  </a:lnTo>
                  <a:lnTo>
                    <a:pt x="506806" y="227330"/>
                  </a:lnTo>
                  <a:lnTo>
                    <a:pt x="520319" y="237490"/>
                  </a:lnTo>
                  <a:lnTo>
                    <a:pt x="528193" y="248920"/>
                  </a:lnTo>
                  <a:lnTo>
                    <a:pt x="534174" y="257810"/>
                  </a:lnTo>
                  <a:lnTo>
                    <a:pt x="539508" y="264160"/>
                  </a:lnTo>
                  <a:lnTo>
                    <a:pt x="544385" y="262890"/>
                  </a:lnTo>
                  <a:lnTo>
                    <a:pt x="547903" y="270510"/>
                  </a:lnTo>
                  <a:lnTo>
                    <a:pt x="510082" y="274320"/>
                  </a:lnTo>
                  <a:lnTo>
                    <a:pt x="485152" y="290830"/>
                  </a:lnTo>
                  <a:lnTo>
                    <a:pt x="468109" y="317500"/>
                  </a:lnTo>
                  <a:lnTo>
                    <a:pt x="453936" y="351790"/>
                  </a:lnTo>
                  <a:lnTo>
                    <a:pt x="437654" y="389890"/>
                  </a:lnTo>
                  <a:lnTo>
                    <a:pt x="435305" y="393712"/>
                  </a:lnTo>
                  <a:lnTo>
                    <a:pt x="435305" y="546100"/>
                  </a:lnTo>
                  <a:lnTo>
                    <a:pt x="435254" y="548640"/>
                  </a:lnTo>
                  <a:lnTo>
                    <a:pt x="418071" y="586740"/>
                  </a:lnTo>
                  <a:lnTo>
                    <a:pt x="411657" y="594360"/>
                  </a:lnTo>
                  <a:lnTo>
                    <a:pt x="410718" y="594360"/>
                  </a:lnTo>
                  <a:lnTo>
                    <a:pt x="409181" y="586740"/>
                  </a:lnTo>
                  <a:lnTo>
                    <a:pt x="402882" y="576580"/>
                  </a:lnTo>
                  <a:lnTo>
                    <a:pt x="401243" y="572770"/>
                  </a:lnTo>
                  <a:lnTo>
                    <a:pt x="400329" y="570230"/>
                  </a:lnTo>
                  <a:lnTo>
                    <a:pt x="398945" y="566420"/>
                  </a:lnTo>
                  <a:lnTo>
                    <a:pt x="397713" y="560070"/>
                  </a:lnTo>
                  <a:lnTo>
                    <a:pt x="397624" y="556260"/>
                  </a:lnTo>
                  <a:lnTo>
                    <a:pt x="397535" y="552450"/>
                  </a:lnTo>
                  <a:lnTo>
                    <a:pt x="408114" y="518160"/>
                  </a:lnTo>
                  <a:lnTo>
                    <a:pt x="409130" y="515620"/>
                  </a:lnTo>
                  <a:lnTo>
                    <a:pt x="410667" y="509270"/>
                  </a:lnTo>
                  <a:lnTo>
                    <a:pt x="411353" y="502920"/>
                  </a:lnTo>
                  <a:lnTo>
                    <a:pt x="410857" y="496570"/>
                  </a:lnTo>
                  <a:lnTo>
                    <a:pt x="410667" y="495300"/>
                  </a:lnTo>
                  <a:lnTo>
                    <a:pt x="412635" y="495300"/>
                  </a:lnTo>
                  <a:lnTo>
                    <a:pt x="434746" y="537210"/>
                  </a:lnTo>
                  <a:lnTo>
                    <a:pt x="435305" y="546100"/>
                  </a:lnTo>
                  <a:lnTo>
                    <a:pt x="435305" y="393712"/>
                  </a:lnTo>
                  <a:lnTo>
                    <a:pt x="414235" y="427990"/>
                  </a:lnTo>
                  <a:lnTo>
                    <a:pt x="378688" y="462280"/>
                  </a:lnTo>
                  <a:lnTo>
                    <a:pt x="339725" y="485140"/>
                  </a:lnTo>
                  <a:lnTo>
                    <a:pt x="293217" y="501650"/>
                  </a:lnTo>
                  <a:lnTo>
                    <a:pt x="241731" y="513080"/>
                  </a:lnTo>
                  <a:lnTo>
                    <a:pt x="187794" y="518160"/>
                  </a:lnTo>
                  <a:lnTo>
                    <a:pt x="133972" y="518160"/>
                  </a:lnTo>
                  <a:lnTo>
                    <a:pt x="82804" y="510540"/>
                  </a:lnTo>
                  <a:lnTo>
                    <a:pt x="83908" y="510540"/>
                  </a:lnTo>
                  <a:lnTo>
                    <a:pt x="86296" y="509270"/>
                  </a:lnTo>
                  <a:lnTo>
                    <a:pt x="150761" y="483870"/>
                  </a:lnTo>
                  <a:lnTo>
                    <a:pt x="188506" y="458470"/>
                  </a:lnTo>
                  <a:lnTo>
                    <a:pt x="220357" y="425450"/>
                  </a:lnTo>
                  <a:lnTo>
                    <a:pt x="243751" y="387350"/>
                  </a:lnTo>
                  <a:lnTo>
                    <a:pt x="244614" y="387350"/>
                  </a:lnTo>
                  <a:lnTo>
                    <a:pt x="196989" y="364490"/>
                  </a:lnTo>
                  <a:lnTo>
                    <a:pt x="161277" y="332740"/>
                  </a:lnTo>
                  <a:lnTo>
                    <a:pt x="123952" y="287020"/>
                  </a:lnTo>
                  <a:lnTo>
                    <a:pt x="113639" y="269240"/>
                  </a:lnTo>
                  <a:lnTo>
                    <a:pt x="161607" y="283210"/>
                  </a:lnTo>
                  <a:lnTo>
                    <a:pt x="198818" y="290830"/>
                  </a:lnTo>
                  <a:lnTo>
                    <a:pt x="234886" y="290830"/>
                  </a:lnTo>
                  <a:lnTo>
                    <a:pt x="279412" y="285750"/>
                  </a:lnTo>
                  <a:lnTo>
                    <a:pt x="263639" y="280670"/>
                  </a:lnTo>
                  <a:lnTo>
                    <a:pt x="233616" y="275590"/>
                  </a:lnTo>
                  <a:lnTo>
                    <a:pt x="209130" y="269240"/>
                  </a:lnTo>
                  <a:lnTo>
                    <a:pt x="151218" y="248920"/>
                  </a:lnTo>
                  <a:lnTo>
                    <a:pt x="109067" y="220980"/>
                  </a:lnTo>
                  <a:lnTo>
                    <a:pt x="73075" y="179070"/>
                  </a:lnTo>
                  <a:lnTo>
                    <a:pt x="48361" y="118110"/>
                  </a:lnTo>
                  <a:lnTo>
                    <a:pt x="23177" y="161290"/>
                  </a:lnTo>
                  <a:lnTo>
                    <a:pt x="6616" y="210820"/>
                  </a:lnTo>
                  <a:lnTo>
                    <a:pt x="0" y="266700"/>
                  </a:lnTo>
                  <a:lnTo>
                    <a:pt x="4622" y="327660"/>
                  </a:lnTo>
                  <a:lnTo>
                    <a:pt x="6477" y="337820"/>
                  </a:lnTo>
                  <a:lnTo>
                    <a:pt x="8496" y="349250"/>
                  </a:lnTo>
                  <a:lnTo>
                    <a:pt x="10668" y="359410"/>
                  </a:lnTo>
                  <a:lnTo>
                    <a:pt x="13004" y="370840"/>
                  </a:lnTo>
                  <a:lnTo>
                    <a:pt x="26670" y="421640"/>
                  </a:lnTo>
                  <a:lnTo>
                    <a:pt x="43738" y="471170"/>
                  </a:lnTo>
                  <a:lnTo>
                    <a:pt x="64046" y="519430"/>
                  </a:lnTo>
                  <a:lnTo>
                    <a:pt x="87439" y="565150"/>
                  </a:lnTo>
                  <a:lnTo>
                    <a:pt x="113753" y="609600"/>
                  </a:lnTo>
                  <a:lnTo>
                    <a:pt x="142862" y="650240"/>
                  </a:lnTo>
                  <a:lnTo>
                    <a:pt x="174574" y="689610"/>
                  </a:lnTo>
                  <a:lnTo>
                    <a:pt x="208749" y="726440"/>
                  </a:lnTo>
                  <a:lnTo>
                    <a:pt x="245237" y="760730"/>
                  </a:lnTo>
                  <a:lnTo>
                    <a:pt x="283870" y="792480"/>
                  </a:lnTo>
                  <a:lnTo>
                    <a:pt x="324510" y="820420"/>
                  </a:lnTo>
                  <a:lnTo>
                    <a:pt x="318389" y="806450"/>
                  </a:lnTo>
                  <a:lnTo>
                    <a:pt x="313893" y="789940"/>
                  </a:lnTo>
                  <a:lnTo>
                    <a:pt x="311099" y="773430"/>
                  </a:lnTo>
                  <a:lnTo>
                    <a:pt x="310146" y="754380"/>
                  </a:lnTo>
                  <a:lnTo>
                    <a:pt x="311200" y="734060"/>
                  </a:lnTo>
                  <a:lnTo>
                    <a:pt x="311264" y="732790"/>
                  </a:lnTo>
                  <a:lnTo>
                    <a:pt x="314718" y="709930"/>
                  </a:lnTo>
                  <a:lnTo>
                    <a:pt x="320649" y="689610"/>
                  </a:lnTo>
                  <a:lnTo>
                    <a:pt x="329196" y="671830"/>
                  </a:lnTo>
                  <a:lnTo>
                    <a:pt x="329730" y="670560"/>
                  </a:lnTo>
                  <a:lnTo>
                    <a:pt x="330974" y="670560"/>
                  </a:lnTo>
                  <a:lnTo>
                    <a:pt x="331050" y="671830"/>
                  </a:lnTo>
                  <a:lnTo>
                    <a:pt x="332486" y="680720"/>
                  </a:lnTo>
                  <a:lnTo>
                    <a:pt x="361264" y="713740"/>
                  </a:lnTo>
                  <a:lnTo>
                    <a:pt x="368922" y="717550"/>
                  </a:lnTo>
                  <a:lnTo>
                    <a:pt x="369570" y="718820"/>
                  </a:lnTo>
                  <a:lnTo>
                    <a:pt x="356196" y="683260"/>
                  </a:lnTo>
                  <a:lnTo>
                    <a:pt x="351231" y="670560"/>
                  </a:lnTo>
                  <a:lnTo>
                    <a:pt x="349567" y="654050"/>
                  </a:lnTo>
                  <a:lnTo>
                    <a:pt x="351142" y="640080"/>
                  </a:lnTo>
                  <a:lnTo>
                    <a:pt x="355892" y="627380"/>
                  </a:lnTo>
                  <a:lnTo>
                    <a:pt x="359117" y="622300"/>
                  </a:lnTo>
                  <a:lnTo>
                    <a:pt x="362534" y="617220"/>
                  </a:lnTo>
                  <a:lnTo>
                    <a:pt x="365531" y="610870"/>
                  </a:lnTo>
                  <a:lnTo>
                    <a:pt x="370649" y="601980"/>
                  </a:lnTo>
                  <a:lnTo>
                    <a:pt x="375843" y="593090"/>
                  </a:lnTo>
                  <a:lnTo>
                    <a:pt x="379310" y="582930"/>
                  </a:lnTo>
                  <a:lnTo>
                    <a:pt x="379234" y="572770"/>
                  </a:lnTo>
                  <a:lnTo>
                    <a:pt x="379031" y="571500"/>
                  </a:lnTo>
                  <a:lnTo>
                    <a:pt x="380047" y="570230"/>
                  </a:lnTo>
                  <a:lnTo>
                    <a:pt x="388048" y="576580"/>
                  </a:lnTo>
                  <a:lnTo>
                    <a:pt x="393065" y="582930"/>
                  </a:lnTo>
                  <a:lnTo>
                    <a:pt x="394677" y="591820"/>
                  </a:lnTo>
                  <a:lnTo>
                    <a:pt x="395376" y="599440"/>
                  </a:lnTo>
                  <a:lnTo>
                    <a:pt x="395312" y="601980"/>
                  </a:lnTo>
                  <a:lnTo>
                    <a:pt x="395211" y="605790"/>
                  </a:lnTo>
                  <a:lnTo>
                    <a:pt x="394538" y="613410"/>
                  </a:lnTo>
                  <a:lnTo>
                    <a:pt x="393725" y="619760"/>
                  </a:lnTo>
                  <a:lnTo>
                    <a:pt x="394423" y="632460"/>
                  </a:lnTo>
                  <a:lnTo>
                    <a:pt x="398602" y="642620"/>
                  </a:lnTo>
                  <a:lnTo>
                    <a:pt x="405549" y="652780"/>
                  </a:lnTo>
                  <a:lnTo>
                    <a:pt x="414540" y="661670"/>
                  </a:lnTo>
                  <a:lnTo>
                    <a:pt x="415340" y="661670"/>
                  </a:lnTo>
                  <a:lnTo>
                    <a:pt x="416458" y="660400"/>
                  </a:lnTo>
                  <a:lnTo>
                    <a:pt x="416102" y="660400"/>
                  </a:lnTo>
                  <a:lnTo>
                    <a:pt x="412508" y="645160"/>
                  </a:lnTo>
                  <a:lnTo>
                    <a:pt x="424383" y="600710"/>
                  </a:lnTo>
                  <a:lnTo>
                    <a:pt x="445719" y="577850"/>
                  </a:lnTo>
                  <a:lnTo>
                    <a:pt x="461899" y="549910"/>
                  </a:lnTo>
                  <a:lnTo>
                    <a:pt x="468223" y="520700"/>
                  </a:lnTo>
                  <a:lnTo>
                    <a:pt x="466712" y="496570"/>
                  </a:lnTo>
                  <a:lnTo>
                    <a:pt x="466636" y="495300"/>
                  </a:lnTo>
                  <a:lnTo>
                    <a:pt x="466318" y="490220"/>
                  </a:lnTo>
                  <a:lnTo>
                    <a:pt x="457441" y="461010"/>
                  </a:lnTo>
                  <a:lnTo>
                    <a:pt x="458457" y="459740"/>
                  </a:lnTo>
                  <a:lnTo>
                    <a:pt x="459295" y="461010"/>
                  </a:lnTo>
                  <a:lnTo>
                    <a:pt x="485228" y="480060"/>
                  </a:lnTo>
                  <a:lnTo>
                    <a:pt x="507682" y="501650"/>
                  </a:lnTo>
                  <a:lnTo>
                    <a:pt x="525335" y="527050"/>
                  </a:lnTo>
                  <a:lnTo>
                    <a:pt x="536879" y="556260"/>
                  </a:lnTo>
                  <a:lnTo>
                    <a:pt x="541096" y="586740"/>
                  </a:lnTo>
                  <a:lnTo>
                    <a:pt x="541147" y="591820"/>
                  </a:lnTo>
                  <a:lnTo>
                    <a:pt x="541261" y="601980"/>
                  </a:lnTo>
                  <a:lnTo>
                    <a:pt x="541375" y="613410"/>
                  </a:lnTo>
                  <a:lnTo>
                    <a:pt x="541489" y="617220"/>
                  </a:lnTo>
                  <a:lnTo>
                    <a:pt x="543229" y="645160"/>
                  </a:lnTo>
                  <a:lnTo>
                    <a:pt x="543306" y="646430"/>
                  </a:lnTo>
                  <a:lnTo>
                    <a:pt x="552297" y="683260"/>
                  </a:lnTo>
                  <a:lnTo>
                    <a:pt x="559828" y="699770"/>
                  </a:lnTo>
                  <a:lnTo>
                    <a:pt x="568490" y="713740"/>
                  </a:lnTo>
                  <a:lnTo>
                    <a:pt x="576757" y="725170"/>
                  </a:lnTo>
                  <a:lnTo>
                    <a:pt x="583069" y="734060"/>
                  </a:lnTo>
                  <a:lnTo>
                    <a:pt x="584733" y="734060"/>
                  </a:lnTo>
                  <a:lnTo>
                    <a:pt x="585355" y="726440"/>
                  </a:lnTo>
                  <a:lnTo>
                    <a:pt x="585457" y="725170"/>
                  </a:lnTo>
                  <a:lnTo>
                    <a:pt x="585292" y="718820"/>
                  </a:lnTo>
                  <a:lnTo>
                    <a:pt x="570534" y="681990"/>
                  </a:lnTo>
                  <a:lnTo>
                    <a:pt x="567321" y="671830"/>
                  </a:lnTo>
                  <a:lnTo>
                    <a:pt x="578383" y="624840"/>
                  </a:lnTo>
                  <a:lnTo>
                    <a:pt x="585736" y="615950"/>
                  </a:lnTo>
                  <a:lnTo>
                    <a:pt x="588175" y="615950"/>
                  </a:lnTo>
                  <a:lnTo>
                    <a:pt x="588289" y="617220"/>
                  </a:lnTo>
                  <a:lnTo>
                    <a:pt x="589140" y="624840"/>
                  </a:lnTo>
                  <a:lnTo>
                    <a:pt x="617461" y="664210"/>
                  </a:lnTo>
                  <a:lnTo>
                    <a:pt x="626338" y="673100"/>
                  </a:lnTo>
                  <a:lnTo>
                    <a:pt x="651573" y="717550"/>
                  </a:lnTo>
                  <a:lnTo>
                    <a:pt x="657275" y="754380"/>
                  </a:lnTo>
                  <a:lnTo>
                    <a:pt x="656793" y="768350"/>
                  </a:lnTo>
                  <a:lnTo>
                    <a:pt x="655358" y="779780"/>
                  </a:lnTo>
                  <a:lnTo>
                    <a:pt x="653046" y="792480"/>
                  </a:lnTo>
                  <a:lnTo>
                    <a:pt x="649884" y="803910"/>
                  </a:lnTo>
                  <a:lnTo>
                    <a:pt x="662838" y="774700"/>
                  </a:lnTo>
                  <a:lnTo>
                    <a:pt x="670623" y="744220"/>
                  </a:lnTo>
                  <a:lnTo>
                    <a:pt x="672515" y="713740"/>
                  </a:lnTo>
                  <a:lnTo>
                    <a:pt x="672592" y="71247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" name="object 6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2379090" y="3385445"/>
              <a:ext cx="157763" cy="179095"/>
            </a:xfrm>
            <a:prstGeom prst="rect">
              <a:avLst/>
            </a:prstGeom>
          </p:spPr>
        </p:pic>
      </p:grpSp>
      <p:grpSp>
        <p:nvGrpSpPr>
          <p:cNvPr id="63" name="object 63"/>
          <p:cNvGrpSpPr/>
          <p:nvPr/>
        </p:nvGrpSpPr>
        <p:grpSpPr>
          <a:xfrm>
            <a:off x="12066893" y="3447478"/>
            <a:ext cx="981075" cy="213360"/>
            <a:chOff x="12952903" y="4363396"/>
            <a:chExt cx="981075" cy="213360"/>
          </a:xfrm>
        </p:grpSpPr>
        <p:pic>
          <p:nvPicPr>
            <p:cNvPr id="64" name="object 6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952903" y="4374129"/>
              <a:ext cx="137262" cy="199072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13124980" y="4363395"/>
              <a:ext cx="24765" cy="210185"/>
            </a:xfrm>
            <a:custGeom>
              <a:avLst/>
              <a:gdLst/>
              <a:ahLst/>
              <a:cxnLst/>
              <a:rect l="l" t="t" r="r" b="b"/>
              <a:pathLst>
                <a:path w="24765" h="210185">
                  <a:moveTo>
                    <a:pt x="24384" y="57175"/>
                  </a:moveTo>
                  <a:lnTo>
                    <a:pt x="584" y="57175"/>
                  </a:lnTo>
                  <a:lnTo>
                    <a:pt x="584" y="209816"/>
                  </a:lnTo>
                  <a:lnTo>
                    <a:pt x="24384" y="209816"/>
                  </a:lnTo>
                  <a:lnTo>
                    <a:pt x="24384" y="57175"/>
                  </a:lnTo>
                  <a:close/>
                </a:path>
                <a:path w="24765" h="210185">
                  <a:moveTo>
                    <a:pt x="24650" y="0"/>
                  </a:moveTo>
                  <a:lnTo>
                    <a:pt x="0" y="0"/>
                  </a:lnTo>
                  <a:lnTo>
                    <a:pt x="0" y="27571"/>
                  </a:lnTo>
                  <a:lnTo>
                    <a:pt x="24650" y="27571"/>
                  </a:lnTo>
                  <a:lnTo>
                    <a:pt x="24650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6" name="object 6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3187960" y="4417084"/>
              <a:ext cx="181660" cy="159597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3392540" y="4417079"/>
              <a:ext cx="98960" cy="159607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3511518" y="4417079"/>
              <a:ext cx="98960" cy="159607"/>
            </a:xfrm>
            <a:prstGeom prst="rect">
              <a:avLst/>
            </a:prstGeom>
          </p:spPr>
        </p:pic>
        <p:sp>
          <p:nvSpPr>
            <p:cNvPr id="69" name="object 69"/>
            <p:cNvSpPr/>
            <p:nvPr/>
          </p:nvSpPr>
          <p:spPr>
            <a:xfrm>
              <a:off x="13640664" y="4363395"/>
              <a:ext cx="24765" cy="210185"/>
            </a:xfrm>
            <a:custGeom>
              <a:avLst/>
              <a:gdLst/>
              <a:ahLst/>
              <a:cxnLst/>
              <a:rect l="l" t="t" r="r" b="b"/>
              <a:pathLst>
                <a:path w="24765" h="210185">
                  <a:moveTo>
                    <a:pt x="24371" y="57175"/>
                  </a:moveTo>
                  <a:lnTo>
                    <a:pt x="571" y="57175"/>
                  </a:lnTo>
                  <a:lnTo>
                    <a:pt x="571" y="209816"/>
                  </a:lnTo>
                  <a:lnTo>
                    <a:pt x="24371" y="209816"/>
                  </a:lnTo>
                  <a:lnTo>
                    <a:pt x="24371" y="57175"/>
                  </a:lnTo>
                  <a:close/>
                </a:path>
                <a:path w="24765" h="210185">
                  <a:moveTo>
                    <a:pt x="24650" y="0"/>
                  </a:moveTo>
                  <a:lnTo>
                    <a:pt x="0" y="0"/>
                  </a:lnTo>
                  <a:lnTo>
                    <a:pt x="0" y="27571"/>
                  </a:lnTo>
                  <a:lnTo>
                    <a:pt x="24650" y="27571"/>
                  </a:lnTo>
                  <a:lnTo>
                    <a:pt x="24650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0" name="object 7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3697823" y="4363396"/>
              <a:ext cx="109117" cy="213291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35960" y="4417084"/>
              <a:ext cx="97504" cy="156120"/>
            </a:xfrm>
            <a:prstGeom prst="rect">
              <a:avLst/>
            </a:prstGeom>
          </p:spPr>
        </p:pic>
      </p:grpSp>
      <p:grpSp>
        <p:nvGrpSpPr>
          <p:cNvPr id="72" name="object 72"/>
          <p:cNvGrpSpPr/>
          <p:nvPr/>
        </p:nvGrpSpPr>
        <p:grpSpPr>
          <a:xfrm>
            <a:off x="13687901" y="3447478"/>
            <a:ext cx="167005" cy="213360"/>
            <a:chOff x="14573911" y="4363396"/>
            <a:chExt cx="167005" cy="213360"/>
          </a:xfrm>
        </p:grpSpPr>
        <p:sp>
          <p:nvSpPr>
            <p:cNvPr id="73" name="object 73"/>
            <p:cNvSpPr/>
            <p:nvPr/>
          </p:nvSpPr>
          <p:spPr>
            <a:xfrm>
              <a:off x="14573911" y="4363396"/>
              <a:ext cx="24130" cy="210185"/>
            </a:xfrm>
            <a:custGeom>
              <a:avLst/>
              <a:gdLst/>
              <a:ahLst/>
              <a:cxnLst/>
              <a:rect l="l" t="t" r="r" b="b"/>
              <a:pathLst>
                <a:path w="24130" h="210185">
                  <a:moveTo>
                    <a:pt x="23789" y="0"/>
                  </a:moveTo>
                  <a:lnTo>
                    <a:pt x="0" y="0"/>
                  </a:lnTo>
                  <a:lnTo>
                    <a:pt x="0" y="209815"/>
                  </a:lnTo>
                  <a:lnTo>
                    <a:pt x="23789" y="209815"/>
                  </a:lnTo>
                  <a:lnTo>
                    <a:pt x="23789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" name="object 7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622089" y="4417080"/>
              <a:ext cx="118404" cy="159607"/>
            </a:xfrm>
            <a:prstGeom prst="rect">
              <a:avLst/>
            </a:prstGeom>
          </p:spPr>
        </p:pic>
      </p:grpSp>
      <p:grpSp>
        <p:nvGrpSpPr>
          <p:cNvPr id="75" name="object 75"/>
          <p:cNvGrpSpPr/>
          <p:nvPr/>
        </p:nvGrpSpPr>
        <p:grpSpPr>
          <a:xfrm>
            <a:off x="15029463" y="3447478"/>
            <a:ext cx="173990" cy="213360"/>
            <a:chOff x="15915473" y="4363396"/>
            <a:chExt cx="173990" cy="213360"/>
          </a:xfrm>
        </p:grpSpPr>
        <p:sp>
          <p:nvSpPr>
            <p:cNvPr id="76" name="object 76"/>
            <p:cNvSpPr/>
            <p:nvPr/>
          </p:nvSpPr>
          <p:spPr>
            <a:xfrm>
              <a:off x="15915462" y="4363395"/>
              <a:ext cx="24765" cy="210185"/>
            </a:xfrm>
            <a:custGeom>
              <a:avLst/>
              <a:gdLst/>
              <a:ahLst/>
              <a:cxnLst/>
              <a:rect l="l" t="t" r="r" b="b"/>
              <a:pathLst>
                <a:path w="24765" h="210185">
                  <a:moveTo>
                    <a:pt x="24384" y="57175"/>
                  </a:moveTo>
                  <a:lnTo>
                    <a:pt x="584" y="57175"/>
                  </a:lnTo>
                  <a:lnTo>
                    <a:pt x="584" y="209816"/>
                  </a:lnTo>
                  <a:lnTo>
                    <a:pt x="24384" y="209816"/>
                  </a:lnTo>
                  <a:lnTo>
                    <a:pt x="24384" y="57175"/>
                  </a:lnTo>
                  <a:close/>
                </a:path>
                <a:path w="24765" h="210185">
                  <a:moveTo>
                    <a:pt x="24663" y="0"/>
                  </a:moveTo>
                  <a:lnTo>
                    <a:pt x="0" y="0"/>
                  </a:lnTo>
                  <a:lnTo>
                    <a:pt x="0" y="27571"/>
                  </a:lnTo>
                  <a:lnTo>
                    <a:pt x="24663" y="27571"/>
                  </a:lnTo>
                  <a:lnTo>
                    <a:pt x="24663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7" name="object 77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5970901" y="4417080"/>
              <a:ext cx="118404" cy="159607"/>
            </a:xfrm>
            <a:prstGeom prst="rect">
              <a:avLst/>
            </a:prstGeom>
          </p:spPr>
        </p:pic>
      </p:grpSp>
      <p:grpSp>
        <p:nvGrpSpPr>
          <p:cNvPr id="78" name="object 78"/>
          <p:cNvGrpSpPr/>
          <p:nvPr/>
        </p:nvGrpSpPr>
        <p:grpSpPr>
          <a:xfrm>
            <a:off x="12058768" y="3756704"/>
            <a:ext cx="253365" cy="219710"/>
            <a:chOff x="12944778" y="4672622"/>
            <a:chExt cx="253365" cy="219710"/>
          </a:xfrm>
        </p:grpSpPr>
        <p:sp>
          <p:nvSpPr>
            <p:cNvPr id="79" name="object 79"/>
            <p:cNvSpPr/>
            <p:nvPr/>
          </p:nvSpPr>
          <p:spPr>
            <a:xfrm>
              <a:off x="12944778" y="4672622"/>
              <a:ext cx="71755" cy="215265"/>
            </a:xfrm>
            <a:custGeom>
              <a:avLst/>
              <a:gdLst/>
              <a:ahLst/>
              <a:cxnLst/>
              <a:rect l="l" t="t" r="r" b="b"/>
              <a:pathLst>
                <a:path w="71755" h="215264">
                  <a:moveTo>
                    <a:pt x="71662" y="0"/>
                  </a:moveTo>
                  <a:lnTo>
                    <a:pt x="0" y="0"/>
                  </a:lnTo>
                  <a:lnTo>
                    <a:pt x="0" y="214705"/>
                  </a:lnTo>
                  <a:lnTo>
                    <a:pt x="71662" y="214705"/>
                  </a:lnTo>
                  <a:lnTo>
                    <a:pt x="71662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0" name="object 8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3035896" y="4737614"/>
              <a:ext cx="161900" cy="154361"/>
            </a:xfrm>
            <a:prstGeom prst="rect">
              <a:avLst/>
            </a:prstGeom>
          </p:spPr>
        </p:pic>
      </p:grpSp>
      <p:pic>
        <p:nvPicPr>
          <p:cNvPr id="81" name="object 81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12405536" y="3458211"/>
            <a:ext cx="3654040" cy="833129"/>
          </a:xfrm>
          <a:prstGeom prst="rect">
            <a:avLst/>
          </a:prstGeom>
        </p:spPr>
      </p:pic>
      <p:pic>
        <p:nvPicPr>
          <p:cNvPr id="82" name="object 82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12048905" y="4140468"/>
            <a:ext cx="169439" cy="210642"/>
          </a:xfrm>
          <a:prstGeom prst="rect">
            <a:avLst/>
          </a:prstGeom>
        </p:spPr>
      </p:pic>
      <p:grpSp>
        <p:nvGrpSpPr>
          <p:cNvPr id="83" name="object 83"/>
          <p:cNvGrpSpPr/>
          <p:nvPr/>
        </p:nvGrpSpPr>
        <p:grpSpPr>
          <a:xfrm>
            <a:off x="12306006" y="4070830"/>
            <a:ext cx="253365" cy="219710"/>
            <a:chOff x="13192016" y="4986748"/>
            <a:chExt cx="253365" cy="219710"/>
          </a:xfrm>
        </p:grpSpPr>
        <p:sp>
          <p:nvSpPr>
            <p:cNvPr id="84" name="object 84"/>
            <p:cNvSpPr/>
            <p:nvPr/>
          </p:nvSpPr>
          <p:spPr>
            <a:xfrm>
              <a:off x="13192016" y="4986748"/>
              <a:ext cx="71755" cy="215265"/>
            </a:xfrm>
            <a:custGeom>
              <a:avLst/>
              <a:gdLst/>
              <a:ahLst/>
              <a:cxnLst/>
              <a:rect l="l" t="t" r="r" b="b"/>
              <a:pathLst>
                <a:path w="71755" h="215264">
                  <a:moveTo>
                    <a:pt x="71662" y="0"/>
                  </a:moveTo>
                  <a:lnTo>
                    <a:pt x="0" y="0"/>
                  </a:lnTo>
                  <a:lnTo>
                    <a:pt x="0" y="214705"/>
                  </a:lnTo>
                  <a:lnTo>
                    <a:pt x="71662" y="214705"/>
                  </a:lnTo>
                  <a:lnTo>
                    <a:pt x="71662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5" name="object 85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3283137" y="5051741"/>
              <a:ext cx="161900" cy="154361"/>
            </a:xfrm>
            <a:prstGeom prst="rect">
              <a:avLst/>
            </a:prstGeom>
          </p:spPr>
        </p:pic>
      </p:grpSp>
      <p:grpSp>
        <p:nvGrpSpPr>
          <p:cNvPr id="86" name="object 86"/>
          <p:cNvGrpSpPr/>
          <p:nvPr/>
        </p:nvGrpSpPr>
        <p:grpSpPr>
          <a:xfrm>
            <a:off x="11120685" y="3405926"/>
            <a:ext cx="640715" cy="925830"/>
            <a:chOff x="12006695" y="4321844"/>
            <a:chExt cx="640715" cy="925830"/>
          </a:xfrm>
        </p:grpSpPr>
        <p:pic>
          <p:nvPicPr>
            <p:cNvPr id="87" name="object 8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2323176" y="4619972"/>
              <a:ext cx="194082" cy="107388"/>
            </a:xfrm>
            <a:prstGeom prst="rect">
              <a:avLst/>
            </a:prstGeom>
          </p:spPr>
        </p:pic>
        <p:sp>
          <p:nvSpPr>
            <p:cNvPr id="88" name="object 88"/>
            <p:cNvSpPr/>
            <p:nvPr/>
          </p:nvSpPr>
          <p:spPr>
            <a:xfrm>
              <a:off x="12006695" y="4321844"/>
              <a:ext cx="640715" cy="925830"/>
            </a:xfrm>
            <a:custGeom>
              <a:avLst/>
              <a:gdLst/>
              <a:ahLst/>
              <a:cxnLst/>
              <a:rect l="l" t="t" r="r" b="b"/>
              <a:pathLst>
                <a:path w="640715" h="925829">
                  <a:moveTo>
                    <a:pt x="459722" y="833715"/>
                  </a:moveTo>
                  <a:lnTo>
                    <a:pt x="456875" y="833715"/>
                  </a:lnTo>
                  <a:lnTo>
                    <a:pt x="445134" y="838080"/>
                  </a:lnTo>
                  <a:lnTo>
                    <a:pt x="437715" y="845115"/>
                  </a:lnTo>
                  <a:lnTo>
                    <a:pt x="431671" y="859842"/>
                  </a:lnTo>
                  <a:lnTo>
                    <a:pt x="423976" y="886997"/>
                  </a:lnTo>
                  <a:lnTo>
                    <a:pt x="414919" y="920190"/>
                  </a:lnTo>
                  <a:lnTo>
                    <a:pt x="456920" y="925529"/>
                  </a:lnTo>
                  <a:lnTo>
                    <a:pt x="497481" y="921158"/>
                  </a:lnTo>
                  <a:lnTo>
                    <a:pt x="535346" y="908081"/>
                  </a:lnTo>
                  <a:lnTo>
                    <a:pt x="569256" y="887308"/>
                  </a:lnTo>
                  <a:lnTo>
                    <a:pt x="597955" y="859842"/>
                  </a:lnTo>
                  <a:lnTo>
                    <a:pt x="609798" y="842182"/>
                  </a:lnTo>
                  <a:lnTo>
                    <a:pt x="527057" y="842182"/>
                  </a:lnTo>
                  <a:lnTo>
                    <a:pt x="515341" y="841648"/>
                  </a:lnTo>
                  <a:lnTo>
                    <a:pt x="506089" y="840380"/>
                  </a:lnTo>
                  <a:lnTo>
                    <a:pt x="493335" y="837910"/>
                  </a:lnTo>
                  <a:lnTo>
                    <a:pt x="478664" y="835446"/>
                  </a:lnTo>
                  <a:lnTo>
                    <a:pt x="467192" y="834181"/>
                  </a:lnTo>
                  <a:lnTo>
                    <a:pt x="459722" y="833715"/>
                  </a:lnTo>
                  <a:close/>
                </a:path>
                <a:path w="640715" h="925829">
                  <a:moveTo>
                    <a:pt x="577837" y="449272"/>
                  </a:moveTo>
                  <a:lnTo>
                    <a:pt x="363611" y="449272"/>
                  </a:lnTo>
                  <a:lnTo>
                    <a:pt x="403136" y="449742"/>
                  </a:lnTo>
                  <a:lnTo>
                    <a:pt x="443468" y="455865"/>
                  </a:lnTo>
                  <a:lnTo>
                    <a:pt x="481954" y="468493"/>
                  </a:lnTo>
                  <a:lnTo>
                    <a:pt x="515942" y="488475"/>
                  </a:lnTo>
                  <a:lnTo>
                    <a:pt x="546170" y="524862"/>
                  </a:lnTo>
                  <a:lnTo>
                    <a:pt x="546238" y="525029"/>
                  </a:lnTo>
                  <a:lnTo>
                    <a:pt x="542222" y="525029"/>
                  </a:lnTo>
                  <a:lnTo>
                    <a:pt x="550097" y="537795"/>
                  </a:lnTo>
                  <a:lnTo>
                    <a:pt x="568024" y="577572"/>
                  </a:lnTo>
                  <a:lnTo>
                    <a:pt x="570284" y="606914"/>
                  </a:lnTo>
                  <a:lnTo>
                    <a:pt x="570267" y="616584"/>
                  </a:lnTo>
                  <a:lnTo>
                    <a:pt x="570150" y="620252"/>
                  </a:lnTo>
                  <a:lnTo>
                    <a:pt x="568024" y="630921"/>
                  </a:lnTo>
                  <a:lnTo>
                    <a:pt x="563752" y="635183"/>
                  </a:lnTo>
                  <a:lnTo>
                    <a:pt x="561349" y="645784"/>
                  </a:lnTo>
                  <a:lnTo>
                    <a:pt x="560548" y="651986"/>
                  </a:lnTo>
                  <a:lnTo>
                    <a:pt x="561349" y="656189"/>
                  </a:lnTo>
                  <a:lnTo>
                    <a:pt x="563752" y="660795"/>
                  </a:lnTo>
                  <a:lnTo>
                    <a:pt x="576691" y="683466"/>
                  </a:lnTo>
                  <a:lnTo>
                    <a:pt x="583710" y="695602"/>
                  </a:lnTo>
                  <a:lnTo>
                    <a:pt x="587228" y="701338"/>
                  </a:lnTo>
                  <a:lnTo>
                    <a:pt x="590679" y="705403"/>
                  </a:lnTo>
                  <a:lnTo>
                    <a:pt x="595631" y="714033"/>
                  </a:lnTo>
                  <a:lnTo>
                    <a:pt x="596381" y="724286"/>
                  </a:lnTo>
                  <a:lnTo>
                    <a:pt x="587228" y="733222"/>
                  </a:lnTo>
                  <a:lnTo>
                    <a:pt x="574422" y="735484"/>
                  </a:lnTo>
                  <a:lnTo>
                    <a:pt x="574422" y="746153"/>
                  </a:lnTo>
                  <a:lnTo>
                    <a:pt x="576558" y="752551"/>
                  </a:lnTo>
                  <a:lnTo>
                    <a:pt x="581208" y="761857"/>
                  </a:lnTo>
                  <a:lnTo>
                    <a:pt x="581758" y="766959"/>
                  </a:lnTo>
                  <a:lnTo>
                    <a:pt x="577307" y="769658"/>
                  </a:lnTo>
                  <a:lnTo>
                    <a:pt x="566956" y="771755"/>
                  </a:lnTo>
                  <a:lnTo>
                    <a:pt x="574787" y="779308"/>
                  </a:lnTo>
                  <a:lnTo>
                    <a:pt x="577619" y="784160"/>
                  </a:lnTo>
                  <a:lnTo>
                    <a:pt x="575651" y="788411"/>
                  </a:lnTo>
                  <a:lnTo>
                    <a:pt x="569082" y="794162"/>
                  </a:lnTo>
                  <a:lnTo>
                    <a:pt x="561616" y="794162"/>
                  </a:lnTo>
                  <a:lnTo>
                    <a:pt x="559480" y="801639"/>
                  </a:lnTo>
                  <a:lnTo>
                    <a:pt x="563402" y="822074"/>
                  </a:lnTo>
                  <a:lnTo>
                    <a:pt x="562820" y="833109"/>
                  </a:lnTo>
                  <a:lnTo>
                    <a:pt x="556034" y="838545"/>
                  </a:lnTo>
                  <a:lnTo>
                    <a:pt x="541344" y="842182"/>
                  </a:lnTo>
                  <a:lnTo>
                    <a:pt x="609798" y="842182"/>
                  </a:lnTo>
                  <a:lnTo>
                    <a:pt x="620185" y="826693"/>
                  </a:lnTo>
                  <a:lnTo>
                    <a:pt x="634691" y="788865"/>
                  </a:lnTo>
                  <a:lnTo>
                    <a:pt x="640214" y="747366"/>
                  </a:lnTo>
                  <a:lnTo>
                    <a:pt x="635498" y="703202"/>
                  </a:lnTo>
                  <a:lnTo>
                    <a:pt x="595040" y="525029"/>
                  </a:lnTo>
                  <a:lnTo>
                    <a:pt x="543512" y="525029"/>
                  </a:lnTo>
                  <a:lnTo>
                    <a:pt x="542119" y="524862"/>
                  </a:lnTo>
                  <a:lnTo>
                    <a:pt x="595002" y="524862"/>
                  </a:lnTo>
                  <a:lnTo>
                    <a:pt x="577944" y="449742"/>
                  </a:lnTo>
                  <a:lnTo>
                    <a:pt x="577837" y="449272"/>
                  </a:lnTo>
                  <a:close/>
                </a:path>
                <a:path w="640715" h="925829">
                  <a:moveTo>
                    <a:pt x="116980" y="563552"/>
                  </a:moveTo>
                  <a:lnTo>
                    <a:pt x="113924" y="620252"/>
                  </a:lnTo>
                  <a:lnTo>
                    <a:pt x="112017" y="668365"/>
                  </a:lnTo>
                  <a:lnTo>
                    <a:pt x="111117" y="700218"/>
                  </a:lnTo>
                  <a:lnTo>
                    <a:pt x="127785" y="719748"/>
                  </a:lnTo>
                  <a:lnTo>
                    <a:pt x="145074" y="738662"/>
                  </a:lnTo>
                  <a:lnTo>
                    <a:pt x="162959" y="756955"/>
                  </a:lnTo>
                  <a:lnTo>
                    <a:pt x="181418" y="774624"/>
                  </a:lnTo>
                  <a:lnTo>
                    <a:pt x="182962" y="747366"/>
                  </a:lnTo>
                  <a:lnTo>
                    <a:pt x="184062" y="728862"/>
                  </a:lnTo>
                  <a:lnTo>
                    <a:pt x="185532" y="705985"/>
                  </a:lnTo>
                  <a:lnTo>
                    <a:pt x="187120" y="683466"/>
                  </a:lnTo>
                  <a:lnTo>
                    <a:pt x="187146" y="683108"/>
                  </a:lnTo>
                  <a:lnTo>
                    <a:pt x="191809" y="640120"/>
                  </a:lnTo>
                  <a:lnTo>
                    <a:pt x="200411" y="597340"/>
                  </a:lnTo>
                  <a:lnTo>
                    <a:pt x="209325" y="571131"/>
                  </a:lnTo>
                  <a:lnTo>
                    <a:pt x="172692" y="571131"/>
                  </a:lnTo>
                  <a:lnTo>
                    <a:pt x="165593" y="570780"/>
                  </a:lnTo>
                  <a:lnTo>
                    <a:pt x="153304" y="569384"/>
                  </a:lnTo>
                  <a:lnTo>
                    <a:pt x="138880" y="567417"/>
                  </a:lnTo>
                  <a:lnTo>
                    <a:pt x="127607" y="565537"/>
                  </a:lnTo>
                  <a:lnTo>
                    <a:pt x="116980" y="563552"/>
                  </a:lnTo>
                  <a:close/>
                </a:path>
                <a:path w="640715" h="925829">
                  <a:moveTo>
                    <a:pt x="499825" y="153136"/>
                  </a:moveTo>
                  <a:lnTo>
                    <a:pt x="274173" y="153136"/>
                  </a:lnTo>
                  <a:lnTo>
                    <a:pt x="295196" y="163529"/>
                  </a:lnTo>
                  <a:lnTo>
                    <a:pt x="311791" y="193689"/>
                  </a:lnTo>
                  <a:lnTo>
                    <a:pt x="306816" y="236444"/>
                  </a:lnTo>
                  <a:lnTo>
                    <a:pt x="271768" y="282859"/>
                  </a:lnTo>
                  <a:lnTo>
                    <a:pt x="228873" y="322633"/>
                  </a:lnTo>
                  <a:lnTo>
                    <a:pt x="201093" y="344490"/>
                  </a:lnTo>
                  <a:lnTo>
                    <a:pt x="199208" y="347810"/>
                  </a:lnTo>
                  <a:lnTo>
                    <a:pt x="197920" y="349830"/>
                  </a:lnTo>
                  <a:lnTo>
                    <a:pt x="213438" y="378112"/>
                  </a:lnTo>
                  <a:lnTo>
                    <a:pt x="228406" y="389341"/>
                  </a:lnTo>
                  <a:lnTo>
                    <a:pt x="234393" y="396713"/>
                  </a:lnTo>
                  <a:lnTo>
                    <a:pt x="232294" y="403493"/>
                  </a:lnTo>
                  <a:lnTo>
                    <a:pt x="223008" y="412949"/>
                  </a:lnTo>
                  <a:lnTo>
                    <a:pt x="218003" y="420488"/>
                  </a:lnTo>
                  <a:lnTo>
                    <a:pt x="205480" y="422048"/>
                  </a:lnTo>
                  <a:lnTo>
                    <a:pt x="202485" y="425807"/>
                  </a:lnTo>
                  <a:lnTo>
                    <a:pt x="204349" y="427786"/>
                  </a:lnTo>
                  <a:lnTo>
                    <a:pt x="207292" y="432487"/>
                  </a:lnTo>
                  <a:lnTo>
                    <a:pt x="211272" y="441900"/>
                  </a:lnTo>
                  <a:lnTo>
                    <a:pt x="213212" y="453414"/>
                  </a:lnTo>
                  <a:lnTo>
                    <a:pt x="210035" y="464424"/>
                  </a:lnTo>
                  <a:lnTo>
                    <a:pt x="206067" y="469115"/>
                  </a:lnTo>
                  <a:lnTo>
                    <a:pt x="202203" y="469963"/>
                  </a:lnTo>
                  <a:lnTo>
                    <a:pt x="197156" y="478465"/>
                  </a:lnTo>
                  <a:lnTo>
                    <a:pt x="198967" y="482350"/>
                  </a:lnTo>
                  <a:lnTo>
                    <a:pt x="200800" y="485282"/>
                  </a:lnTo>
                  <a:lnTo>
                    <a:pt x="198454" y="500580"/>
                  </a:lnTo>
                  <a:lnTo>
                    <a:pt x="198339" y="504412"/>
                  </a:lnTo>
                  <a:lnTo>
                    <a:pt x="194339" y="510066"/>
                  </a:lnTo>
                  <a:lnTo>
                    <a:pt x="196046" y="517794"/>
                  </a:lnTo>
                  <a:lnTo>
                    <a:pt x="200207" y="537795"/>
                  </a:lnTo>
                  <a:lnTo>
                    <a:pt x="200266" y="538076"/>
                  </a:lnTo>
                  <a:lnTo>
                    <a:pt x="204488" y="551093"/>
                  </a:lnTo>
                  <a:lnTo>
                    <a:pt x="204006" y="558579"/>
                  </a:lnTo>
                  <a:lnTo>
                    <a:pt x="197120" y="563366"/>
                  </a:lnTo>
                  <a:lnTo>
                    <a:pt x="182130" y="568285"/>
                  </a:lnTo>
                  <a:lnTo>
                    <a:pt x="177303" y="570334"/>
                  </a:lnTo>
                  <a:lnTo>
                    <a:pt x="172692" y="571131"/>
                  </a:lnTo>
                  <a:lnTo>
                    <a:pt x="209325" y="571131"/>
                  </a:lnTo>
                  <a:lnTo>
                    <a:pt x="214391" y="556239"/>
                  </a:lnTo>
                  <a:lnTo>
                    <a:pt x="235186" y="518286"/>
                  </a:lnTo>
                  <a:lnTo>
                    <a:pt x="260612" y="489219"/>
                  </a:lnTo>
                  <a:lnTo>
                    <a:pt x="290847" y="468250"/>
                  </a:lnTo>
                  <a:lnTo>
                    <a:pt x="325357" y="455045"/>
                  </a:lnTo>
                  <a:lnTo>
                    <a:pt x="363611" y="449272"/>
                  </a:lnTo>
                  <a:lnTo>
                    <a:pt x="577837" y="449272"/>
                  </a:lnTo>
                  <a:lnTo>
                    <a:pt x="571301" y="420488"/>
                  </a:lnTo>
                  <a:lnTo>
                    <a:pt x="571237" y="420205"/>
                  </a:lnTo>
                  <a:lnTo>
                    <a:pt x="413526" y="420205"/>
                  </a:lnTo>
                  <a:lnTo>
                    <a:pt x="403342" y="419743"/>
                  </a:lnTo>
                  <a:lnTo>
                    <a:pt x="398030" y="419012"/>
                  </a:lnTo>
                  <a:lnTo>
                    <a:pt x="357235" y="419012"/>
                  </a:lnTo>
                  <a:lnTo>
                    <a:pt x="349770" y="417501"/>
                  </a:lnTo>
                  <a:lnTo>
                    <a:pt x="343668" y="413386"/>
                  </a:lnTo>
                  <a:lnTo>
                    <a:pt x="339552" y="407288"/>
                  </a:lnTo>
                  <a:lnTo>
                    <a:pt x="338042" y="399829"/>
                  </a:lnTo>
                  <a:lnTo>
                    <a:pt x="338132" y="396713"/>
                  </a:lnTo>
                  <a:lnTo>
                    <a:pt x="338521" y="394981"/>
                  </a:lnTo>
                  <a:lnTo>
                    <a:pt x="338617" y="394552"/>
                  </a:lnTo>
                  <a:lnTo>
                    <a:pt x="339644" y="392217"/>
                  </a:lnTo>
                  <a:lnTo>
                    <a:pt x="338188" y="390887"/>
                  </a:lnTo>
                  <a:lnTo>
                    <a:pt x="322777" y="373493"/>
                  </a:lnTo>
                  <a:lnTo>
                    <a:pt x="311372" y="353490"/>
                  </a:lnTo>
                  <a:lnTo>
                    <a:pt x="304295" y="331602"/>
                  </a:lnTo>
                  <a:lnTo>
                    <a:pt x="301865" y="308554"/>
                  </a:lnTo>
                  <a:lnTo>
                    <a:pt x="301990" y="303444"/>
                  </a:lnTo>
                  <a:lnTo>
                    <a:pt x="302294" y="298596"/>
                  </a:lnTo>
                  <a:lnTo>
                    <a:pt x="297310" y="295120"/>
                  </a:lnTo>
                  <a:lnTo>
                    <a:pt x="294022" y="289372"/>
                  </a:lnTo>
                  <a:lnTo>
                    <a:pt x="294022" y="282859"/>
                  </a:lnTo>
                  <a:lnTo>
                    <a:pt x="295350" y="275868"/>
                  </a:lnTo>
                  <a:lnTo>
                    <a:pt x="298993" y="270049"/>
                  </a:lnTo>
                  <a:lnTo>
                    <a:pt x="304292" y="266001"/>
                  </a:lnTo>
                  <a:lnTo>
                    <a:pt x="304063" y="266001"/>
                  </a:lnTo>
                  <a:lnTo>
                    <a:pt x="311173" y="263875"/>
                  </a:lnTo>
                  <a:lnTo>
                    <a:pt x="312524" y="261006"/>
                  </a:lnTo>
                  <a:lnTo>
                    <a:pt x="330027" y="234560"/>
                  </a:lnTo>
                  <a:lnTo>
                    <a:pt x="353817" y="214346"/>
                  </a:lnTo>
                  <a:lnTo>
                    <a:pt x="382212" y="201434"/>
                  </a:lnTo>
                  <a:lnTo>
                    <a:pt x="413526" y="196893"/>
                  </a:lnTo>
                  <a:lnTo>
                    <a:pt x="517985" y="196893"/>
                  </a:lnTo>
                  <a:lnTo>
                    <a:pt x="513261" y="181306"/>
                  </a:lnTo>
                  <a:lnTo>
                    <a:pt x="499825" y="153136"/>
                  </a:lnTo>
                  <a:close/>
                </a:path>
                <a:path w="640715" h="925829">
                  <a:moveTo>
                    <a:pt x="517985" y="196893"/>
                  </a:moveTo>
                  <a:lnTo>
                    <a:pt x="413526" y="196893"/>
                  </a:lnTo>
                  <a:lnTo>
                    <a:pt x="444808" y="201434"/>
                  </a:lnTo>
                  <a:lnTo>
                    <a:pt x="473200" y="214346"/>
                  </a:lnTo>
                  <a:lnTo>
                    <a:pt x="496890" y="234405"/>
                  </a:lnTo>
                  <a:lnTo>
                    <a:pt x="514413" y="260744"/>
                  </a:lnTo>
                  <a:lnTo>
                    <a:pt x="515896" y="263875"/>
                  </a:lnTo>
                  <a:lnTo>
                    <a:pt x="516015" y="264126"/>
                  </a:lnTo>
                  <a:lnTo>
                    <a:pt x="524643" y="266001"/>
                  </a:lnTo>
                  <a:lnTo>
                    <a:pt x="531125" y="273676"/>
                  </a:lnTo>
                  <a:lnTo>
                    <a:pt x="531125" y="288544"/>
                  </a:lnTo>
                  <a:lnTo>
                    <a:pt x="528580" y="293612"/>
                  </a:lnTo>
                  <a:lnTo>
                    <a:pt x="524633" y="297130"/>
                  </a:lnTo>
                  <a:lnTo>
                    <a:pt x="525062" y="303444"/>
                  </a:lnTo>
                  <a:lnTo>
                    <a:pt x="514441" y="356346"/>
                  </a:lnTo>
                  <a:lnTo>
                    <a:pt x="484142" y="394981"/>
                  </a:lnTo>
                  <a:lnTo>
                    <a:pt x="481775" y="396908"/>
                  </a:lnTo>
                  <a:lnTo>
                    <a:pt x="482079" y="398824"/>
                  </a:lnTo>
                  <a:lnTo>
                    <a:pt x="482079" y="399829"/>
                  </a:lnTo>
                  <a:lnTo>
                    <a:pt x="480567" y="407288"/>
                  </a:lnTo>
                  <a:lnTo>
                    <a:pt x="476448" y="413386"/>
                  </a:lnTo>
                  <a:lnTo>
                    <a:pt x="470346" y="417501"/>
                  </a:lnTo>
                  <a:lnTo>
                    <a:pt x="462886" y="419012"/>
                  </a:lnTo>
                  <a:lnTo>
                    <a:pt x="429613" y="419012"/>
                  </a:lnTo>
                  <a:lnTo>
                    <a:pt x="422103" y="419878"/>
                  </a:lnTo>
                  <a:lnTo>
                    <a:pt x="413526" y="420205"/>
                  </a:lnTo>
                  <a:lnTo>
                    <a:pt x="571237" y="420205"/>
                  </a:lnTo>
                  <a:lnTo>
                    <a:pt x="528120" y="230326"/>
                  </a:lnTo>
                  <a:lnTo>
                    <a:pt x="517985" y="196893"/>
                  </a:lnTo>
                  <a:close/>
                </a:path>
                <a:path w="640715" h="925829">
                  <a:moveTo>
                    <a:pt x="371831" y="412132"/>
                  </a:moveTo>
                  <a:lnTo>
                    <a:pt x="368313" y="416300"/>
                  </a:lnTo>
                  <a:lnTo>
                    <a:pt x="363109" y="419012"/>
                  </a:lnTo>
                  <a:lnTo>
                    <a:pt x="398030" y="419012"/>
                  </a:lnTo>
                  <a:lnTo>
                    <a:pt x="393295" y="418360"/>
                  </a:lnTo>
                  <a:lnTo>
                    <a:pt x="383419" y="416062"/>
                  </a:lnTo>
                  <a:lnTo>
                    <a:pt x="374031" y="412949"/>
                  </a:lnTo>
                  <a:lnTo>
                    <a:pt x="371831" y="412132"/>
                  </a:lnTo>
                  <a:close/>
                </a:path>
                <a:path w="640715" h="925829">
                  <a:moveTo>
                    <a:pt x="450153" y="414069"/>
                  </a:moveTo>
                  <a:lnTo>
                    <a:pt x="447242" y="414991"/>
                  </a:lnTo>
                  <a:lnTo>
                    <a:pt x="438990" y="417268"/>
                  </a:lnTo>
                  <a:lnTo>
                    <a:pt x="430014" y="419012"/>
                  </a:lnTo>
                  <a:lnTo>
                    <a:pt x="457986" y="419012"/>
                  </a:lnTo>
                  <a:lnTo>
                    <a:pt x="453546" y="417106"/>
                  </a:lnTo>
                  <a:lnTo>
                    <a:pt x="450153" y="414069"/>
                  </a:lnTo>
                  <a:close/>
                </a:path>
                <a:path w="640715" h="925829">
                  <a:moveTo>
                    <a:pt x="468104" y="102530"/>
                  </a:moveTo>
                  <a:lnTo>
                    <a:pt x="49965" y="102530"/>
                  </a:lnTo>
                  <a:lnTo>
                    <a:pt x="73289" y="103475"/>
                  </a:lnTo>
                  <a:lnTo>
                    <a:pt x="93169" y="110602"/>
                  </a:lnTo>
                  <a:lnTo>
                    <a:pt x="120254" y="131539"/>
                  </a:lnTo>
                  <a:lnTo>
                    <a:pt x="136563" y="146834"/>
                  </a:lnTo>
                  <a:lnTo>
                    <a:pt x="148652" y="163970"/>
                  </a:lnTo>
                  <a:lnTo>
                    <a:pt x="163073" y="190432"/>
                  </a:lnTo>
                  <a:lnTo>
                    <a:pt x="234779" y="162206"/>
                  </a:lnTo>
                  <a:lnTo>
                    <a:pt x="274173" y="153136"/>
                  </a:lnTo>
                  <a:lnTo>
                    <a:pt x="499825" y="153136"/>
                  </a:lnTo>
                  <a:lnTo>
                    <a:pt x="492817" y="138441"/>
                  </a:lnTo>
                  <a:lnTo>
                    <a:pt x="468104" y="102530"/>
                  </a:lnTo>
                  <a:close/>
                </a:path>
                <a:path w="640715" h="925829">
                  <a:moveTo>
                    <a:pt x="250307" y="0"/>
                  </a:moveTo>
                  <a:lnTo>
                    <a:pt x="209601" y="1772"/>
                  </a:lnTo>
                  <a:lnTo>
                    <a:pt x="169414" y="8549"/>
                  </a:lnTo>
                  <a:lnTo>
                    <a:pt x="130424" y="20201"/>
                  </a:lnTo>
                  <a:lnTo>
                    <a:pt x="93309" y="36600"/>
                  </a:lnTo>
                  <a:lnTo>
                    <a:pt x="58748" y="57618"/>
                  </a:lnTo>
                  <a:lnTo>
                    <a:pt x="27419" y="83127"/>
                  </a:lnTo>
                  <a:lnTo>
                    <a:pt x="0" y="113000"/>
                  </a:lnTo>
                  <a:lnTo>
                    <a:pt x="24951" y="106222"/>
                  </a:lnTo>
                  <a:lnTo>
                    <a:pt x="49965" y="102530"/>
                  </a:lnTo>
                  <a:lnTo>
                    <a:pt x="468104" y="102530"/>
                  </a:lnTo>
                  <a:lnTo>
                    <a:pt x="467467" y="101605"/>
                  </a:lnTo>
                  <a:lnTo>
                    <a:pt x="437888" y="70668"/>
                  </a:lnTo>
                  <a:lnTo>
                    <a:pt x="404759" y="45503"/>
                  </a:lnTo>
                  <a:lnTo>
                    <a:pt x="368759" y="25982"/>
                  </a:lnTo>
                  <a:lnTo>
                    <a:pt x="330564" y="11976"/>
                  </a:lnTo>
                  <a:lnTo>
                    <a:pt x="290855" y="3358"/>
                  </a:lnTo>
                  <a:lnTo>
                    <a:pt x="250307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9" name="object 89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2332013" y="4533352"/>
              <a:ext cx="175868" cy="96824"/>
            </a:xfrm>
            <a:prstGeom prst="rect">
              <a:avLst/>
            </a:prstGeom>
          </p:spPr>
        </p:pic>
      </p:grpSp>
      <p:pic>
        <p:nvPicPr>
          <p:cNvPr id="109" name="object 109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12060493" y="6969768"/>
            <a:ext cx="1377230" cy="469526"/>
          </a:xfrm>
          <a:prstGeom prst="rect">
            <a:avLst/>
          </a:prstGeom>
        </p:spPr>
      </p:pic>
      <p:grpSp>
        <p:nvGrpSpPr>
          <p:cNvPr id="110" name="object 110"/>
          <p:cNvGrpSpPr/>
          <p:nvPr/>
        </p:nvGrpSpPr>
        <p:grpSpPr>
          <a:xfrm>
            <a:off x="13530020" y="7239102"/>
            <a:ext cx="1367155" cy="199390"/>
            <a:chOff x="14416030" y="8155020"/>
            <a:chExt cx="1367155" cy="199390"/>
          </a:xfrm>
        </p:grpSpPr>
        <p:sp>
          <p:nvSpPr>
            <p:cNvPr id="111" name="object 111"/>
            <p:cNvSpPr/>
            <p:nvPr/>
          </p:nvSpPr>
          <p:spPr>
            <a:xfrm>
              <a:off x="14416024" y="8155032"/>
              <a:ext cx="193675" cy="194310"/>
            </a:xfrm>
            <a:custGeom>
              <a:avLst/>
              <a:gdLst/>
              <a:ahLst/>
              <a:cxnLst/>
              <a:rect l="l" t="t" r="r" b="b"/>
              <a:pathLst>
                <a:path w="193675" h="194309">
                  <a:moveTo>
                    <a:pt x="193522" y="0"/>
                  </a:moveTo>
                  <a:lnTo>
                    <a:pt x="118960" y="0"/>
                  </a:lnTo>
                  <a:lnTo>
                    <a:pt x="118960" y="67310"/>
                  </a:lnTo>
                  <a:lnTo>
                    <a:pt x="74574" y="67310"/>
                  </a:lnTo>
                  <a:lnTo>
                    <a:pt x="74574" y="0"/>
                  </a:lnTo>
                  <a:lnTo>
                    <a:pt x="0" y="0"/>
                  </a:lnTo>
                  <a:lnTo>
                    <a:pt x="0" y="67310"/>
                  </a:lnTo>
                  <a:lnTo>
                    <a:pt x="0" y="125730"/>
                  </a:lnTo>
                  <a:lnTo>
                    <a:pt x="0" y="194310"/>
                  </a:lnTo>
                  <a:lnTo>
                    <a:pt x="74574" y="194310"/>
                  </a:lnTo>
                  <a:lnTo>
                    <a:pt x="74574" y="125730"/>
                  </a:lnTo>
                  <a:lnTo>
                    <a:pt x="118960" y="125730"/>
                  </a:lnTo>
                  <a:lnTo>
                    <a:pt x="118960" y="194310"/>
                  </a:lnTo>
                  <a:lnTo>
                    <a:pt x="193522" y="194310"/>
                  </a:lnTo>
                  <a:lnTo>
                    <a:pt x="193522" y="125730"/>
                  </a:lnTo>
                  <a:lnTo>
                    <a:pt x="193522" y="67310"/>
                  </a:lnTo>
                  <a:lnTo>
                    <a:pt x="193522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2" name="object 112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4633669" y="8204346"/>
              <a:ext cx="166549" cy="149712"/>
            </a:xfrm>
            <a:prstGeom prst="rect">
              <a:avLst/>
            </a:prstGeom>
          </p:spPr>
        </p:pic>
        <p:sp>
          <p:nvSpPr>
            <p:cNvPr id="113" name="object 113"/>
            <p:cNvSpPr/>
            <p:nvPr/>
          </p:nvSpPr>
          <p:spPr>
            <a:xfrm>
              <a:off x="14816481" y="8199710"/>
              <a:ext cx="967105" cy="154940"/>
            </a:xfrm>
            <a:custGeom>
              <a:avLst/>
              <a:gdLst/>
              <a:ahLst/>
              <a:cxnLst/>
              <a:rect l="l" t="t" r="r" b="b"/>
              <a:pathLst>
                <a:path w="967105" h="154940">
                  <a:moveTo>
                    <a:pt x="257949" y="60629"/>
                  </a:moveTo>
                  <a:lnTo>
                    <a:pt x="254863" y="33782"/>
                  </a:lnTo>
                  <a:lnTo>
                    <a:pt x="245402" y="14871"/>
                  </a:lnTo>
                  <a:lnTo>
                    <a:pt x="229298" y="3683"/>
                  </a:lnTo>
                  <a:lnTo>
                    <a:pt x="206298" y="0"/>
                  </a:lnTo>
                  <a:lnTo>
                    <a:pt x="192633" y="1244"/>
                  </a:lnTo>
                  <a:lnTo>
                    <a:pt x="179857" y="5181"/>
                  </a:lnTo>
                  <a:lnTo>
                    <a:pt x="168554" y="12115"/>
                  </a:lnTo>
                  <a:lnTo>
                    <a:pt x="159296" y="22326"/>
                  </a:lnTo>
                  <a:lnTo>
                    <a:pt x="151993" y="12598"/>
                  </a:lnTo>
                  <a:lnTo>
                    <a:pt x="142214" y="5613"/>
                  </a:lnTo>
                  <a:lnTo>
                    <a:pt x="129882" y="1409"/>
                  </a:lnTo>
                  <a:lnTo>
                    <a:pt x="114909" y="0"/>
                  </a:lnTo>
                  <a:lnTo>
                    <a:pt x="101828" y="1130"/>
                  </a:lnTo>
                  <a:lnTo>
                    <a:pt x="89509" y="4711"/>
                  </a:lnTo>
                  <a:lnTo>
                    <a:pt x="78498" y="11010"/>
                  </a:lnTo>
                  <a:lnTo>
                    <a:pt x="69342" y="20307"/>
                  </a:lnTo>
                  <a:lnTo>
                    <a:pt x="63842" y="1447"/>
                  </a:lnTo>
                  <a:lnTo>
                    <a:pt x="0" y="6083"/>
                  </a:lnTo>
                  <a:lnTo>
                    <a:pt x="1524" y="24828"/>
                  </a:lnTo>
                  <a:lnTo>
                    <a:pt x="2616" y="40944"/>
                  </a:lnTo>
                  <a:lnTo>
                    <a:pt x="3263" y="54279"/>
                  </a:lnTo>
                  <a:lnTo>
                    <a:pt x="3492" y="64693"/>
                  </a:lnTo>
                  <a:lnTo>
                    <a:pt x="3492" y="149707"/>
                  </a:lnTo>
                  <a:lnTo>
                    <a:pt x="75145" y="149707"/>
                  </a:lnTo>
                  <a:lnTo>
                    <a:pt x="75145" y="60058"/>
                  </a:lnTo>
                  <a:lnTo>
                    <a:pt x="78054" y="52806"/>
                  </a:lnTo>
                  <a:lnTo>
                    <a:pt x="82981" y="48742"/>
                  </a:lnTo>
                  <a:lnTo>
                    <a:pt x="94881" y="48742"/>
                  </a:lnTo>
                  <a:lnTo>
                    <a:pt x="94881" y="149707"/>
                  </a:lnTo>
                  <a:lnTo>
                    <a:pt x="166547" y="149707"/>
                  </a:lnTo>
                  <a:lnTo>
                    <a:pt x="166547" y="60058"/>
                  </a:lnTo>
                  <a:lnTo>
                    <a:pt x="169443" y="52806"/>
                  </a:lnTo>
                  <a:lnTo>
                    <a:pt x="174383" y="48742"/>
                  </a:lnTo>
                  <a:lnTo>
                    <a:pt x="186283" y="48742"/>
                  </a:lnTo>
                  <a:lnTo>
                    <a:pt x="186283" y="149707"/>
                  </a:lnTo>
                  <a:lnTo>
                    <a:pt x="257949" y="149707"/>
                  </a:lnTo>
                  <a:lnTo>
                    <a:pt x="257949" y="60629"/>
                  </a:lnTo>
                  <a:close/>
                </a:path>
                <a:path w="967105" h="154940">
                  <a:moveTo>
                    <a:pt x="435838" y="148259"/>
                  </a:moveTo>
                  <a:lnTo>
                    <a:pt x="434479" y="137528"/>
                  </a:lnTo>
                  <a:lnTo>
                    <a:pt x="434200" y="135382"/>
                  </a:lnTo>
                  <a:lnTo>
                    <a:pt x="433120" y="125056"/>
                  </a:lnTo>
                  <a:lnTo>
                    <a:pt x="432549" y="116065"/>
                  </a:lnTo>
                  <a:lnTo>
                    <a:pt x="432447" y="111417"/>
                  </a:lnTo>
                  <a:lnTo>
                    <a:pt x="432371" y="94881"/>
                  </a:lnTo>
                  <a:lnTo>
                    <a:pt x="432371" y="60642"/>
                  </a:lnTo>
                  <a:lnTo>
                    <a:pt x="429691" y="45250"/>
                  </a:lnTo>
                  <a:lnTo>
                    <a:pt x="427723" y="33909"/>
                  </a:lnTo>
                  <a:lnTo>
                    <a:pt x="413766" y="14973"/>
                  </a:lnTo>
                  <a:lnTo>
                    <a:pt x="390385" y="3721"/>
                  </a:lnTo>
                  <a:lnTo>
                    <a:pt x="357505" y="0"/>
                  </a:lnTo>
                  <a:lnTo>
                    <a:pt x="338429" y="939"/>
                  </a:lnTo>
                  <a:lnTo>
                    <a:pt x="318668" y="3556"/>
                  </a:lnTo>
                  <a:lnTo>
                    <a:pt x="299605" y="7581"/>
                  </a:lnTo>
                  <a:lnTo>
                    <a:pt x="282638" y="12763"/>
                  </a:lnTo>
                  <a:lnTo>
                    <a:pt x="293382" y="55994"/>
                  </a:lnTo>
                  <a:lnTo>
                    <a:pt x="302996" y="52603"/>
                  </a:lnTo>
                  <a:lnTo>
                    <a:pt x="315912" y="49098"/>
                  </a:lnTo>
                  <a:lnTo>
                    <a:pt x="330390" y="46367"/>
                  </a:lnTo>
                  <a:lnTo>
                    <a:pt x="344741" y="45250"/>
                  </a:lnTo>
                  <a:lnTo>
                    <a:pt x="354571" y="46050"/>
                  </a:lnTo>
                  <a:lnTo>
                    <a:pt x="360921" y="48780"/>
                  </a:lnTo>
                  <a:lnTo>
                    <a:pt x="364324" y="53949"/>
                  </a:lnTo>
                  <a:lnTo>
                    <a:pt x="365340" y="62090"/>
                  </a:lnTo>
                  <a:lnTo>
                    <a:pt x="365340" y="62966"/>
                  </a:lnTo>
                  <a:lnTo>
                    <a:pt x="363880" y="62966"/>
                  </a:lnTo>
                  <a:lnTo>
                    <a:pt x="363308" y="63017"/>
                  </a:lnTo>
                  <a:lnTo>
                    <a:pt x="363308" y="94881"/>
                  </a:lnTo>
                  <a:lnTo>
                    <a:pt x="363308" y="113157"/>
                  </a:lnTo>
                  <a:lnTo>
                    <a:pt x="358952" y="115773"/>
                  </a:lnTo>
                  <a:lnTo>
                    <a:pt x="354317" y="116065"/>
                  </a:lnTo>
                  <a:lnTo>
                    <a:pt x="344157" y="116065"/>
                  </a:lnTo>
                  <a:lnTo>
                    <a:pt x="338353" y="111988"/>
                  </a:lnTo>
                  <a:lnTo>
                    <a:pt x="338353" y="105333"/>
                  </a:lnTo>
                  <a:lnTo>
                    <a:pt x="339686" y="100545"/>
                  </a:lnTo>
                  <a:lnTo>
                    <a:pt x="343979" y="97383"/>
                  </a:lnTo>
                  <a:lnTo>
                    <a:pt x="351701" y="95567"/>
                  </a:lnTo>
                  <a:lnTo>
                    <a:pt x="363308" y="94881"/>
                  </a:lnTo>
                  <a:lnTo>
                    <a:pt x="363308" y="63017"/>
                  </a:lnTo>
                  <a:lnTo>
                    <a:pt x="326580" y="65963"/>
                  </a:lnTo>
                  <a:lnTo>
                    <a:pt x="298246" y="75006"/>
                  </a:lnTo>
                  <a:lnTo>
                    <a:pt x="280238" y="90144"/>
                  </a:lnTo>
                  <a:lnTo>
                    <a:pt x="273939" y="111417"/>
                  </a:lnTo>
                  <a:lnTo>
                    <a:pt x="276923" y="129628"/>
                  </a:lnTo>
                  <a:lnTo>
                    <a:pt x="286092" y="143116"/>
                  </a:lnTo>
                  <a:lnTo>
                    <a:pt x="301726" y="151472"/>
                  </a:lnTo>
                  <a:lnTo>
                    <a:pt x="324142" y="154355"/>
                  </a:lnTo>
                  <a:lnTo>
                    <a:pt x="337845" y="152946"/>
                  </a:lnTo>
                  <a:lnTo>
                    <a:pt x="349821" y="149199"/>
                  </a:lnTo>
                  <a:lnTo>
                    <a:pt x="360045" y="143827"/>
                  </a:lnTo>
                  <a:lnTo>
                    <a:pt x="368528" y="137528"/>
                  </a:lnTo>
                  <a:lnTo>
                    <a:pt x="372008" y="147980"/>
                  </a:lnTo>
                  <a:lnTo>
                    <a:pt x="374040" y="152908"/>
                  </a:lnTo>
                  <a:lnTo>
                    <a:pt x="435838" y="148259"/>
                  </a:lnTo>
                  <a:close/>
                </a:path>
                <a:path w="967105" h="154940">
                  <a:moveTo>
                    <a:pt x="622147" y="60629"/>
                  </a:moveTo>
                  <a:lnTo>
                    <a:pt x="619048" y="33782"/>
                  </a:lnTo>
                  <a:lnTo>
                    <a:pt x="609561" y="14871"/>
                  </a:lnTo>
                  <a:lnTo>
                    <a:pt x="593382" y="3683"/>
                  </a:lnTo>
                  <a:lnTo>
                    <a:pt x="570217" y="0"/>
                  </a:lnTo>
                  <a:lnTo>
                    <a:pt x="555218" y="1346"/>
                  </a:lnTo>
                  <a:lnTo>
                    <a:pt x="542099" y="5334"/>
                  </a:lnTo>
                  <a:lnTo>
                    <a:pt x="530999" y="11861"/>
                  </a:lnTo>
                  <a:lnTo>
                    <a:pt x="522046" y="20878"/>
                  </a:lnTo>
                  <a:lnTo>
                    <a:pt x="520585" y="14795"/>
                  </a:lnTo>
                  <a:lnTo>
                    <a:pt x="516534" y="1447"/>
                  </a:lnTo>
                  <a:lnTo>
                    <a:pt x="452691" y="6083"/>
                  </a:lnTo>
                  <a:lnTo>
                    <a:pt x="454228" y="24828"/>
                  </a:lnTo>
                  <a:lnTo>
                    <a:pt x="455307" y="40944"/>
                  </a:lnTo>
                  <a:lnTo>
                    <a:pt x="455968" y="54279"/>
                  </a:lnTo>
                  <a:lnTo>
                    <a:pt x="456184" y="64693"/>
                  </a:lnTo>
                  <a:lnTo>
                    <a:pt x="456184" y="149707"/>
                  </a:lnTo>
                  <a:lnTo>
                    <a:pt x="527850" y="149707"/>
                  </a:lnTo>
                  <a:lnTo>
                    <a:pt x="527850" y="60058"/>
                  </a:lnTo>
                  <a:lnTo>
                    <a:pt x="530758" y="52806"/>
                  </a:lnTo>
                  <a:lnTo>
                    <a:pt x="535686" y="48742"/>
                  </a:lnTo>
                  <a:lnTo>
                    <a:pt x="550481" y="48742"/>
                  </a:lnTo>
                  <a:lnTo>
                    <a:pt x="550481" y="149707"/>
                  </a:lnTo>
                  <a:lnTo>
                    <a:pt x="622147" y="149707"/>
                  </a:lnTo>
                  <a:lnTo>
                    <a:pt x="622147" y="60629"/>
                  </a:lnTo>
                  <a:close/>
                </a:path>
                <a:path w="967105" h="154940">
                  <a:moveTo>
                    <a:pt x="811923" y="77177"/>
                  </a:moveTo>
                  <a:lnTo>
                    <a:pt x="806665" y="49314"/>
                  </a:lnTo>
                  <a:lnTo>
                    <a:pt x="805840" y="44919"/>
                  </a:lnTo>
                  <a:lnTo>
                    <a:pt x="788454" y="20637"/>
                  </a:lnTo>
                  <a:lnTo>
                    <a:pt x="761123" y="5334"/>
                  </a:lnTo>
                  <a:lnTo>
                    <a:pt x="739394" y="2120"/>
                  </a:lnTo>
                  <a:lnTo>
                    <a:pt x="739394" y="77177"/>
                  </a:lnTo>
                  <a:lnTo>
                    <a:pt x="738593" y="90093"/>
                  </a:lnTo>
                  <a:lnTo>
                    <a:pt x="736092" y="98717"/>
                  </a:lnTo>
                  <a:lnTo>
                    <a:pt x="731685" y="103530"/>
                  </a:lnTo>
                  <a:lnTo>
                    <a:pt x="725170" y="105029"/>
                  </a:lnTo>
                  <a:lnTo>
                    <a:pt x="718616" y="103530"/>
                  </a:lnTo>
                  <a:lnTo>
                    <a:pt x="714108" y="98717"/>
                  </a:lnTo>
                  <a:lnTo>
                    <a:pt x="711504" y="90093"/>
                  </a:lnTo>
                  <a:lnTo>
                    <a:pt x="710666" y="77177"/>
                  </a:lnTo>
                  <a:lnTo>
                    <a:pt x="711504" y="64249"/>
                  </a:lnTo>
                  <a:lnTo>
                    <a:pt x="714108" y="55638"/>
                  </a:lnTo>
                  <a:lnTo>
                    <a:pt x="718616" y="50812"/>
                  </a:lnTo>
                  <a:lnTo>
                    <a:pt x="725170" y="49314"/>
                  </a:lnTo>
                  <a:lnTo>
                    <a:pt x="731685" y="50812"/>
                  </a:lnTo>
                  <a:lnTo>
                    <a:pt x="736092" y="55638"/>
                  </a:lnTo>
                  <a:lnTo>
                    <a:pt x="738593" y="64249"/>
                  </a:lnTo>
                  <a:lnTo>
                    <a:pt x="739394" y="77177"/>
                  </a:lnTo>
                  <a:lnTo>
                    <a:pt x="739394" y="2120"/>
                  </a:lnTo>
                  <a:lnTo>
                    <a:pt x="689165" y="5334"/>
                  </a:lnTo>
                  <a:lnTo>
                    <a:pt x="644258" y="44919"/>
                  </a:lnTo>
                  <a:lnTo>
                    <a:pt x="638124" y="77177"/>
                  </a:lnTo>
                  <a:lnTo>
                    <a:pt x="644258" y="109423"/>
                  </a:lnTo>
                  <a:lnTo>
                    <a:pt x="661733" y="133718"/>
                  </a:lnTo>
                  <a:lnTo>
                    <a:pt x="689165" y="149021"/>
                  </a:lnTo>
                  <a:lnTo>
                    <a:pt x="725170" y="154355"/>
                  </a:lnTo>
                  <a:lnTo>
                    <a:pt x="761123" y="149021"/>
                  </a:lnTo>
                  <a:lnTo>
                    <a:pt x="788454" y="133718"/>
                  </a:lnTo>
                  <a:lnTo>
                    <a:pt x="805840" y="109423"/>
                  </a:lnTo>
                  <a:lnTo>
                    <a:pt x="806665" y="105029"/>
                  </a:lnTo>
                  <a:lnTo>
                    <a:pt x="811923" y="77177"/>
                  </a:lnTo>
                  <a:close/>
                </a:path>
                <a:path w="967105" h="154940">
                  <a:moveTo>
                    <a:pt x="966609" y="17995"/>
                  </a:moveTo>
                  <a:lnTo>
                    <a:pt x="951763" y="10160"/>
                  </a:lnTo>
                  <a:lnTo>
                    <a:pt x="935596" y="4533"/>
                  </a:lnTo>
                  <a:lnTo>
                    <a:pt x="918171" y="1143"/>
                  </a:lnTo>
                  <a:lnTo>
                    <a:pt x="899579" y="0"/>
                  </a:lnTo>
                  <a:lnTo>
                    <a:pt x="873201" y="3086"/>
                  </a:lnTo>
                  <a:lnTo>
                    <a:pt x="850252" y="12725"/>
                  </a:lnTo>
                  <a:lnTo>
                    <a:pt x="834059" y="29489"/>
                  </a:lnTo>
                  <a:lnTo>
                    <a:pt x="827913" y="53962"/>
                  </a:lnTo>
                  <a:lnTo>
                    <a:pt x="832523" y="73888"/>
                  </a:lnTo>
                  <a:lnTo>
                    <a:pt x="844092" y="86715"/>
                  </a:lnTo>
                  <a:lnTo>
                    <a:pt x="859243" y="94475"/>
                  </a:lnTo>
                  <a:lnTo>
                    <a:pt x="874623" y="99225"/>
                  </a:lnTo>
                  <a:lnTo>
                    <a:pt x="892619" y="104152"/>
                  </a:lnTo>
                  <a:lnTo>
                    <a:pt x="892619" y="112293"/>
                  </a:lnTo>
                  <a:lnTo>
                    <a:pt x="890003" y="114312"/>
                  </a:lnTo>
                  <a:lnTo>
                    <a:pt x="883335" y="114312"/>
                  </a:lnTo>
                  <a:lnTo>
                    <a:pt x="873163" y="113144"/>
                  </a:lnTo>
                  <a:lnTo>
                    <a:pt x="861580" y="109931"/>
                  </a:lnTo>
                  <a:lnTo>
                    <a:pt x="850201" y="105130"/>
                  </a:lnTo>
                  <a:lnTo>
                    <a:pt x="840676" y="99225"/>
                  </a:lnTo>
                  <a:lnTo>
                    <a:pt x="820077" y="133464"/>
                  </a:lnTo>
                  <a:lnTo>
                    <a:pt x="835063" y="142113"/>
                  </a:lnTo>
                  <a:lnTo>
                    <a:pt x="853084" y="148691"/>
                  </a:lnTo>
                  <a:lnTo>
                    <a:pt x="872959" y="152882"/>
                  </a:lnTo>
                  <a:lnTo>
                    <a:pt x="893495" y="154355"/>
                  </a:lnTo>
                  <a:lnTo>
                    <a:pt x="921054" y="151193"/>
                  </a:lnTo>
                  <a:lnTo>
                    <a:pt x="944092" y="141439"/>
                  </a:lnTo>
                  <a:lnTo>
                    <a:pt x="959878" y="124739"/>
                  </a:lnTo>
                  <a:lnTo>
                    <a:pt x="965746" y="100685"/>
                  </a:lnTo>
                  <a:lnTo>
                    <a:pt x="960932" y="81457"/>
                  </a:lnTo>
                  <a:lnTo>
                    <a:pt x="948766" y="67856"/>
                  </a:lnTo>
                  <a:lnTo>
                    <a:pt x="932688" y="58775"/>
                  </a:lnTo>
                  <a:lnTo>
                    <a:pt x="916127" y="53086"/>
                  </a:lnTo>
                  <a:lnTo>
                    <a:pt x="903643" y="49618"/>
                  </a:lnTo>
                  <a:lnTo>
                    <a:pt x="898131" y="47866"/>
                  </a:lnTo>
                  <a:lnTo>
                    <a:pt x="898131" y="39751"/>
                  </a:lnTo>
                  <a:lnTo>
                    <a:pt x="901026" y="38011"/>
                  </a:lnTo>
                  <a:lnTo>
                    <a:pt x="905675" y="38011"/>
                  </a:lnTo>
                  <a:lnTo>
                    <a:pt x="916495" y="39217"/>
                  </a:lnTo>
                  <a:lnTo>
                    <a:pt x="928090" y="42608"/>
                  </a:lnTo>
                  <a:lnTo>
                    <a:pt x="939787" y="47917"/>
                  </a:lnTo>
                  <a:lnTo>
                    <a:pt x="950937" y="54825"/>
                  </a:lnTo>
                  <a:lnTo>
                    <a:pt x="966609" y="17995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4" name="object 114"/>
          <p:cNvSpPr/>
          <p:nvPr/>
        </p:nvSpPr>
        <p:spPr>
          <a:xfrm>
            <a:off x="11103942" y="6755146"/>
            <a:ext cx="673100" cy="892810"/>
          </a:xfrm>
          <a:custGeom>
            <a:avLst/>
            <a:gdLst/>
            <a:ahLst/>
            <a:cxnLst/>
            <a:rect l="l" t="t" r="r" b="b"/>
            <a:pathLst>
              <a:path w="673100" h="892809">
                <a:moveTo>
                  <a:pt x="293740" y="0"/>
                </a:moveTo>
                <a:lnTo>
                  <a:pt x="220176" y="7869"/>
                </a:lnTo>
                <a:lnTo>
                  <a:pt x="150610" y="32474"/>
                </a:lnTo>
                <a:lnTo>
                  <a:pt x="89427" y="72987"/>
                </a:lnTo>
                <a:lnTo>
                  <a:pt x="41009" y="128583"/>
                </a:lnTo>
                <a:lnTo>
                  <a:pt x="9739" y="198433"/>
                </a:lnTo>
                <a:lnTo>
                  <a:pt x="1904" y="238445"/>
                </a:lnTo>
                <a:lnTo>
                  <a:pt x="0" y="281712"/>
                </a:lnTo>
                <a:lnTo>
                  <a:pt x="4574" y="328129"/>
                </a:lnTo>
                <a:lnTo>
                  <a:pt x="12961" y="370745"/>
                </a:lnTo>
                <a:lnTo>
                  <a:pt x="27131" y="423986"/>
                </a:lnTo>
                <a:lnTo>
                  <a:pt x="44919" y="475273"/>
                </a:lnTo>
                <a:lnTo>
                  <a:pt x="66154" y="524500"/>
                </a:lnTo>
                <a:lnTo>
                  <a:pt x="90664" y="571559"/>
                </a:lnTo>
                <a:lnTo>
                  <a:pt x="118277" y="616344"/>
                </a:lnTo>
                <a:lnTo>
                  <a:pt x="148821" y="658747"/>
                </a:lnTo>
                <a:lnTo>
                  <a:pt x="155414" y="653646"/>
                </a:lnTo>
                <a:lnTo>
                  <a:pt x="162801" y="648379"/>
                </a:lnTo>
                <a:lnTo>
                  <a:pt x="179019" y="637721"/>
                </a:lnTo>
                <a:lnTo>
                  <a:pt x="211323" y="617663"/>
                </a:lnTo>
                <a:lnTo>
                  <a:pt x="218902" y="612780"/>
                </a:lnTo>
                <a:lnTo>
                  <a:pt x="230165" y="603796"/>
                </a:lnTo>
                <a:lnTo>
                  <a:pt x="254119" y="581694"/>
                </a:lnTo>
                <a:lnTo>
                  <a:pt x="277872" y="562682"/>
                </a:lnTo>
                <a:lnTo>
                  <a:pt x="291162" y="549888"/>
                </a:lnTo>
                <a:lnTo>
                  <a:pt x="311863" y="528060"/>
                </a:lnTo>
                <a:lnTo>
                  <a:pt x="319519" y="524606"/>
                </a:lnTo>
                <a:lnTo>
                  <a:pt x="329552" y="525740"/>
                </a:lnTo>
                <a:lnTo>
                  <a:pt x="338507" y="531932"/>
                </a:lnTo>
                <a:lnTo>
                  <a:pt x="342930" y="543651"/>
                </a:lnTo>
                <a:lnTo>
                  <a:pt x="343181" y="547033"/>
                </a:lnTo>
                <a:lnTo>
                  <a:pt x="342951" y="550750"/>
                </a:lnTo>
                <a:lnTo>
                  <a:pt x="325897" y="598241"/>
                </a:lnTo>
                <a:lnTo>
                  <a:pt x="287250" y="635070"/>
                </a:lnTo>
                <a:lnTo>
                  <a:pt x="270963" y="645964"/>
                </a:lnTo>
                <a:lnTo>
                  <a:pt x="260158" y="653857"/>
                </a:lnTo>
                <a:lnTo>
                  <a:pt x="253327" y="661307"/>
                </a:lnTo>
                <a:lnTo>
                  <a:pt x="248294" y="669638"/>
                </a:lnTo>
                <a:lnTo>
                  <a:pt x="245939" y="677986"/>
                </a:lnTo>
                <a:lnTo>
                  <a:pt x="247142" y="685490"/>
                </a:lnTo>
                <a:lnTo>
                  <a:pt x="261891" y="697837"/>
                </a:lnTo>
                <a:lnTo>
                  <a:pt x="288335" y="706635"/>
                </a:lnTo>
                <a:lnTo>
                  <a:pt x="320810" y="713455"/>
                </a:lnTo>
                <a:lnTo>
                  <a:pt x="353652" y="719865"/>
                </a:lnTo>
                <a:lnTo>
                  <a:pt x="364077" y="709401"/>
                </a:lnTo>
                <a:lnTo>
                  <a:pt x="379900" y="694046"/>
                </a:lnTo>
                <a:lnTo>
                  <a:pt x="395641" y="679100"/>
                </a:lnTo>
                <a:lnTo>
                  <a:pt x="405818" y="669867"/>
                </a:lnTo>
                <a:lnTo>
                  <a:pt x="410893" y="664392"/>
                </a:lnTo>
                <a:lnTo>
                  <a:pt x="416174" y="657518"/>
                </a:lnTo>
                <a:lnTo>
                  <a:pt x="423520" y="649884"/>
                </a:lnTo>
                <a:lnTo>
                  <a:pt x="434791" y="642130"/>
                </a:lnTo>
                <a:lnTo>
                  <a:pt x="447869" y="638858"/>
                </a:lnTo>
                <a:lnTo>
                  <a:pt x="457794" y="642195"/>
                </a:lnTo>
                <a:lnTo>
                  <a:pt x="463296" y="648685"/>
                </a:lnTo>
                <a:lnTo>
                  <a:pt x="463104" y="654873"/>
                </a:lnTo>
                <a:lnTo>
                  <a:pt x="457783" y="660579"/>
                </a:lnTo>
                <a:lnTo>
                  <a:pt x="450124" y="667618"/>
                </a:lnTo>
                <a:lnTo>
                  <a:pt x="442291" y="675313"/>
                </a:lnTo>
                <a:lnTo>
                  <a:pt x="436445" y="682987"/>
                </a:lnTo>
                <a:lnTo>
                  <a:pt x="431637" y="690293"/>
                </a:lnTo>
                <a:lnTo>
                  <a:pt x="416053" y="709561"/>
                </a:lnTo>
                <a:lnTo>
                  <a:pt x="403912" y="724965"/>
                </a:lnTo>
                <a:lnTo>
                  <a:pt x="413381" y="721466"/>
                </a:lnTo>
                <a:lnTo>
                  <a:pt x="426211" y="714907"/>
                </a:lnTo>
                <a:lnTo>
                  <a:pt x="466977" y="680940"/>
                </a:lnTo>
                <a:lnTo>
                  <a:pt x="492028" y="644718"/>
                </a:lnTo>
                <a:lnTo>
                  <a:pt x="496707" y="636516"/>
                </a:lnTo>
                <a:lnTo>
                  <a:pt x="502840" y="628249"/>
                </a:lnTo>
                <a:lnTo>
                  <a:pt x="511239" y="620256"/>
                </a:lnTo>
                <a:lnTo>
                  <a:pt x="527818" y="612596"/>
                </a:lnTo>
                <a:lnTo>
                  <a:pt x="540797" y="614418"/>
                </a:lnTo>
                <a:lnTo>
                  <a:pt x="548638" y="620757"/>
                </a:lnTo>
                <a:lnTo>
                  <a:pt x="549803" y="626643"/>
                </a:lnTo>
                <a:lnTo>
                  <a:pt x="534675" y="650475"/>
                </a:lnTo>
                <a:lnTo>
                  <a:pt x="521688" y="670066"/>
                </a:lnTo>
                <a:lnTo>
                  <a:pt x="504506" y="693992"/>
                </a:lnTo>
                <a:lnTo>
                  <a:pt x="499145" y="700808"/>
                </a:lnTo>
                <a:lnTo>
                  <a:pt x="534169" y="679513"/>
                </a:lnTo>
                <a:lnTo>
                  <a:pt x="545639" y="672342"/>
                </a:lnTo>
                <a:lnTo>
                  <a:pt x="554316" y="666537"/>
                </a:lnTo>
                <a:lnTo>
                  <a:pt x="564200" y="659379"/>
                </a:lnTo>
                <a:lnTo>
                  <a:pt x="576743" y="650977"/>
                </a:lnTo>
                <a:lnTo>
                  <a:pt x="591515" y="642945"/>
                </a:lnTo>
                <a:lnTo>
                  <a:pt x="608084" y="636894"/>
                </a:lnTo>
                <a:lnTo>
                  <a:pt x="622847" y="636900"/>
                </a:lnTo>
                <a:lnTo>
                  <a:pt x="633286" y="643169"/>
                </a:lnTo>
                <a:lnTo>
                  <a:pt x="638831" y="652049"/>
                </a:lnTo>
                <a:lnTo>
                  <a:pt x="638910" y="659888"/>
                </a:lnTo>
                <a:lnTo>
                  <a:pt x="631531" y="667817"/>
                </a:lnTo>
                <a:lnTo>
                  <a:pt x="616953" y="679806"/>
                </a:lnTo>
                <a:lnTo>
                  <a:pt x="599634" y="692883"/>
                </a:lnTo>
                <a:lnTo>
                  <a:pt x="584033" y="704075"/>
                </a:lnTo>
                <a:lnTo>
                  <a:pt x="592121" y="704169"/>
                </a:lnTo>
                <a:lnTo>
                  <a:pt x="629753" y="710591"/>
                </a:lnTo>
                <a:lnTo>
                  <a:pt x="634411" y="719553"/>
                </a:lnTo>
                <a:lnTo>
                  <a:pt x="633991" y="729411"/>
                </a:lnTo>
                <a:lnTo>
                  <a:pt x="626858" y="737153"/>
                </a:lnTo>
                <a:lnTo>
                  <a:pt x="612394" y="743032"/>
                </a:lnTo>
                <a:lnTo>
                  <a:pt x="590883" y="750371"/>
                </a:lnTo>
                <a:lnTo>
                  <a:pt x="539720" y="766754"/>
                </a:lnTo>
                <a:lnTo>
                  <a:pt x="488427" y="785676"/>
                </a:lnTo>
                <a:lnTo>
                  <a:pt x="465301" y="793800"/>
                </a:lnTo>
                <a:lnTo>
                  <a:pt x="450277" y="798104"/>
                </a:lnTo>
                <a:lnTo>
                  <a:pt x="405808" y="805674"/>
                </a:lnTo>
                <a:lnTo>
                  <a:pt x="394003" y="808369"/>
                </a:lnTo>
                <a:lnTo>
                  <a:pt x="378460" y="813058"/>
                </a:lnTo>
                <a:lnTo>
                  <a:pt x="334197" y="827831"/>
                </a:lnTo>
                <a:lnTo>
                  <a:pt x="355703" y="841078"/>
                </a:lnTo>
                <a:lnTo>
                  <a:pt x="400009" y="865351"/>
                </a:lnTo>
                <a:lnTo>
                  <a:pt x="467149" y="890346"/>
                </a:lnTo>
                <a:lnTo>
                  <a:pt x="510890" y="892420"/>
                </a:lnTo>
                <a:lnTo>
                  <a:pt x="552440" y="883821"/>
                </a:lnTo>
                <a:lnTo>
                  <a:pt x="590234" y="865803"/>
                </a:lnTo>
                <a:lnTo>
                  <a:pt x="622707" y="839622"/>
                </a:lnTo>
                <a:lnTo>
                  <a:pt x="648294" y="806534"/>
                </a:lnTo>
                <a:lnTo>
                  <a:pt x="665431" y="767794"/>
                </a:lnTo>
                <a:lnTo>
                  <a:pt x="672552" y="724657"/>
                </a:lnTo>
                <a:lnTo>
                  <a:pt x="668093" y="678380"/>
                </a:lnTo>
                <a:lnTo>
                  <a:pt x="570724" y="249608"/>
                </a:lnTo>
                <a:lnTo>
                  <a:pt x="561608" y="274075"/>
                </a:lnTo>
                <a:lnTo>
                  <a:pt x="549664" y="297186"/>
                </a:lnTo>
                <a:lnTo>
                  <a:pt x="535055" y="318685"/>
                </a:lnTo>
                <a:lnTo>
                  <a:pt x="517940" y="338317"/>
                </a:lnTo>
                <a:lnTo>
                  <a:pt x="499401" y="344856"/>
                </a:lnTo>
                <a:lnTo>
                  <a:pt x="462712" y="356259"/>
                </a:lnTo>
                <a:lnTo>
                  <a:pt x="446476" y="361583"/>
                </a:lnTo>
                <a:lnTo>
                  <a:pt x="440236" y="364431"/>
                </a:lnTo>
                <a:lnTo>
                  <a:pt x="428667" y="370336"/>
                </a:lnTo>
                <a:lnTo>
                  <a:pt x="416695" y="376822"/>
                </a:lnTo>
                <a:lnTo>
                  <a:pt x="404938" y="382883"/>
                </a:lnTo>
                <a:lnTo>
                  <a:pt x="394017" y="387509"/>
                </a:lnTo>
                <a:lnTo>
                  <a:pt x="379594" y="393993"/>
                </a:lnTo>
                <a:lnTo>
                  <a:pt x="363504" y="402993"/>
                </a:lnTo>
                <a:lnTo>
                  <a:pt x="337883" y="418869"/>
                </a:lnTo>
                <a:lnTo>
                  <a:pt x="329616" y="420296"/>
                </a:lnTo>
                <a:lnTo>
                  <a:pt x="320212" y="416659"/>
                </a:lnTo>
                <a:lnTo>
                  <a:pt x="313138" y="408378"/>
                </a:lnTo>
                <a:lnTo>
                  <a:pt x="311863" y="395875"/>
                </a:lnTo>
                <a:lnTo>
                  <a:pt x="312763" y="392106"/>
                </a:lnTo>
                <a:lnTo>
                  <a:pt x="340814" y="348775"/>
                </a:lnTo>
                <a:lnTo>
                  <a:pt x="388909" y="321637"/>
                </a:lnTo>
                <a:lnTo>
                  <a:pt x="407408" y="315266"/>
                </a:lnTo>
                <a:lnTo>
                  <a:pt x="419859" y="310391"/>
                </a:lnTo>
                <a:lnTo>
                  <a:pt x="428365" y="304904"/>
                </a:lnTo>
                <a:lnTo>
                  <a:pt x="435367" y="298094"/>
                </a:lnTo>
                <a:lnTo>
                  <a:pt x="439785" y="290588"/>
                </a:lnTo>
                <a:lnTo>
                  <a:pt x="440539" y="283010"/>
                </a:lnTo>
                <a:lnTo>
                  <a:pt x="429367" y="267362"/>
                </a:lnTo>
                <a:lnTo>
                  <a:pt x="406000" y="252139"/>
                </a:lnTo>
                <a:lnTo>
                  <a:pt x="376309" y="237281"/>
                </a:lnTo>
                <a:lnTo>
                  <a:pt x="346165" y="222729"/>
                </a:lnTo>
                <a:lnTo>
                  <a:pt x="333434" y="230244"/>
                </a:lnTo>
                <a:lnTo>
                  <a:pt x="314233" y="241093"/>
                </a:lnTo>
                <a:lnTo>
                  <a:pt x="295211" y="251541"/>
                </a:lnTo>
                <a:lnTo>
                  <a:pt x="283015" y="257848"/>
                </a:lnTo>
                <a:lnTo>
                  <a:pt x="276728" y="261891"/>
                </a:lnTo>
                <a:lnTo>
                  <a:pt x="269876" y="267212"/>
                </a:lnTo>
                <a:lnTo>
                  <a:pt x="260827" y="272717"/>
                </a:lnTo>
                <a:lnTo>
                  <a:pt x="247949" y="277313"/>
                </a:lnTo>
                <a:lnTo>
                  <a:pt x="234480" y="277186"/>
                </a:lnTo>
                <a:lnTo>
                  <a:pt x="225727" y="271443"/>
                </a:lnTo>
                <a:lnTo>
                  <a:pt x="222051" y="263774"/>
                </a:lnTo>
                <a:lnTo>
                  <a:pt x="223813" y="257869"/>
                </a:lnTo>
                <a:lnTo>
                  <a:pt x="230447" y="253662"/>
                </a:lnTo>
                <a:lnTo>
                  <a:pt x="239666" y="248796"/>
                </a:lnTo>
                <a:lnTo>
                  <a:pt x="249207" y="243356"/>
                </a:lnTo>
                <a:lnTo>
                  <a:pt x="256807" y="237430"/>
                </a:lnTo>
                <a:lnTo>
                  <a:pt x="263305" y="231558"/>
                </a:lnTo>
                <a:lnTo>
                  <a:pt x="283252" y="216904"/>
                </a:lnTo>
                <a:lnTo>
                  <a:pt x="298868" y="205106"/>
                </a:lnTo>
                <a:lnTo>
                  <a:pt x="288820" y="206077"/>
                </a:lnTo>
                <a:lnTo>
                  <a:pt x="274740" y="209145"/>
                </a:lnTo>
                <a:lnTo>
                  <a:pt x="226708" y="231612"/>
                </a:lnTo>
                <a:lnTo>
                  <a:pt x="193594" y="260550"/>
                </a:lnTo>
                <a:lnTo>
                  <a:pt x="182139" y="271314"/>
                </a:lnTo>
                <a:lnTo>
                  <a:pt x="176307" y="275711"/>
                </a:lnTo>
                <a:lnTo>
                  <a:pt x="168474" y="279135"/>
                </a:lnTo>
                <a:lnTo>
                  <a:pt x="150523" y="282283"/>
                </a:lnTo>
                <a:lnTo>
                  <a:pt x="138440" y="277206"/>
                </a:lnTo>
                <a:lnTo>
                  <a:pt x="132453" y="269102"/>
                </a:lnTo>
                <a:lnTo>
                  <a:pt x="132790" y="263167"/>
                </a:lnTo>
                <a:lnTo>
                  <a:pt x="161999" y="236162"/>
                </a:lnTo>
                <a:lnTo>
                  <a:pt x="194959" y="208454"/>
                </a:lnTo>
                <a:lnTo>
                  <a:pt x="200610" y="204216"/>
                </a:lnTo>
                <a:lnTo>
                  <a:pt x="154450" y="218069"/>
                </a:lnTo>
                <a:lnTo>
                  <a:pt x="145559" y="220900"/>
                </a:lnTo>
                <a:lnTo>
                  <a:pt x="138612" y="223347"/>
                </a:lnTo>
                <a:lnTo>
                  <a:pt x="127202" y="227765"/>
                </a:lnTo>
                <a:lnTo>
                  <a:pt x="112934" y="232705"/>
                </a:lnTo>
                <a:lnTo>
                  <a:pt x="96605" y="236722"/>
                </a:lnTo>
                <a:lnTo>
                  <a:pt x="79011" y="238372"/>
                </a:lnTo>
                <a:lnTo>
                  <a:pt x="64739" y="234660"/>
                </a:lnTo>
                <a:lnTo>
                  <a:pt x="56245" y="225958"/>
                </a:lnTo>
                <a:lnTo>
                  <a:pt x="53158" y="215942"/>
                </a:lnTo>
                <a:lnTo>
                  <a:pt x="55106" y="208289"/>
                </a:lnTo>
                <a:lnTo>
                  <a:pt x="64221" y="202511"/>
                </a:lnTo>
                <a:lnTo>
                  <a:pt x="81370" y="194634"/>
                </a:lnTo>
                <a:lnTo>
                  <a:pt x="101460" y="186386"/>
                </a:lnTo>
                <a:lnTo>
                  <a:pt x="119397" y="179494"/>
                </a:lnTo>
                <a:lnTo>
                  <a:pt x="102025" y="175023"/>
                </a:lnTo>
                <a:lnTo>
                  <a:pt x="92120" y="172179"/>
                </a:lnTo>
                <a:lnTo>
                  <a:pt x="83325" y="168605"/>
                </a:lnTo>
                <a:lnTo>
                  <a:pt x="76777" y="161622"/>
                </a:lnTo>
                <a:lnTo>
                  <a:pt x="74562" y="151754"/>
                </a:lnTo>
                <a:lnTo>
                  <a:pt x="77478" y="142339"/>
                </a:lnTo>
                <a:lnTo>
                  <a:pt x="86320" y="136710"/>
                </a:lnTo>
                <a:lnTo>
                  <a:pt x="98564" y="135006"/>
                </a:lnTo>
                <a:lnTo>
                  <a:pt x="116369" y="133563"/>
                </a:lnTo>
                <a:lnTo>
                  <a:pt x="181111" y="129941"/>
                </a:lnTo>
                <a:lnTo>
                  <a:pt x="232572" y="124919"/>
                </a:lnTo>
                <a:lnTo>
                  <a:pt x="256978" y="122939"/>
                </a:lnTo>
                <a:lnTo>
                  <a:pt x="272597" y="122596"/>
                </a:lnTo>
                <a:lnTo>
                  <a:pt x="317517" y="126491"/>
                </a:lnTo>
                <a:lnTo>
                  <a:pt x="334309" y="126786"/>
                </a:lnTo>
                <a:lnTo>
                  <a:pt x="358509" y="125521"/>
                </a:lnTo>
                <a:lnTo>
                  <a:pt x="391118" y="123312"/>
                </a:lnTo>
                <a:lnTo>
                  <a:pt x="433137" y="120774"/>
                </a:lnTo>
                <a:lnTo>
                  <a:pt x="481382" y="118503"/>
                </a:lnTo>
                <a:lnTo>
                  <a:pt x="519427" y="116177"/>
                </a:lnTo>
                <a:lnTo>
                  <a:pt x="494597" y="85066"/>
                </a:lnTo>
                <a:lnTo>
                  <a:pt x="466383" y="58965"/>
                </a:lnTo>
                <a:lnTo>
                  <a:pt x="401997" y="21381"/>
                </a:lnTo>
                <a:lnTo>
                  <a:pt x="330652" y="2599"/>
                </a:lnTo>
                <a:lnTo>
                  <a:pt x="293740" y="0"/>
                </a:lnTo>
                <a:close/>
              </a:path>
            </a:pathLst>
          </a:custGeom>
          <a:solidFill>
            <a:srgbClr val="AA6FA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15" name="object 115"/>
          <p:cNvGrpSpPr/>
          <p:nvPr/>
        </p:nvGrpSpPr>
        <p:grpSpPr>
          <a:xfrm>
            <a:off x="12066887" y="8469523"/>
            <a:ext cx="981075" cy="213360"/>
            <a:chOff x="12952897" y="9385441"/>
            <a:chExt cx="981075" cy="213360"/>
          </a:xfrm>
        </p:grpSpPr>
        <p:pic>
          <p:nvPicPr>
            <p:cNvPr id="116" name="object 116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2952897" y="9396176"/>
              <a:ext cx="137262" cy="199072"/>
            </a:xfrm>
            <a:prstGeom prst="rect">
              <a:avLst/>
            </a:prstGeom>
          </p:spPr>
        </p:pic>
        <p:sp>
          <p:nvSpPr>
            <p:cNvPr id="117" name="object 117"/>
            <p:cNvSpPr/>
            <p:nvPr/>
          </p:nvSpPr>
          <p:spPr>
            <a:xfrm>
              <a:off x="13124980" y="9385445"/>
              <a:ext cx="24765" cy="210185"/>
            </a:xfrm>
            <a:custGeom>
              <a:avLst/>
              <a:gdLst/>
              <a:ahLst/>
              <a:cxnLst/>
              <a:rect l="l" t="t" r="r" b="b"/>
              <a:pathLst>
                <a:path w="24765" h="210184">
                  <a:moveTo>
                    <a:pt x="24371" y="57162"/>
                  </a:moveTo>
                  <a:lnTo>
                    <a:pt x="571" y="57162"/>
                  </a:lnTo>
                  <a:lnTo>
                    <a:pt x="571" y="209804"/>
                  </a:lnTo>
                  <a:lnTo>
                    <a:pt x="24371" y="209804"/>
                  </a:lnTo>
                  <a:lnTo>
                    <a:pt x="24371" y="57162"/>
                  </a:lnTo>
                  <a:close/>
                </a:path>
                <a:path w="24765" h="210184">
                  <a:moveTo>
                    <a:pt x="24650" y="0"/>
                  </a:moveTo>
                  <a:lnTo>
                    <a:pt x="0" y="0"/>
                  </a:lnTo>
                  <a:lnTo>
                    <a:pt x="0" y="27571"/>
                  </a:lnTo>
                  <a:lnTo>
                    <a:pt x="24650" y="27571"/>
                  </a:lnTo>
                  <a:lnTo>
                    <a:pt x="24650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8" name="object 118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3187956" y="9439120"/>
              <a:ext cx="181659" cy="159607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13392534" y="9439126"/>
              <a:ext cx="98960" cy="159607"/>
            </a:xfrm>
            <a:prstGeom prst="rect">
              <a:avLst/>
            </a:prstGeom>
          </p:spPr>
        </p:pic>
        <p:pic>
          <p:nvPicPr>
            <p:cNvPr id="120" name="object 120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13511513" y="9439126"/>
              <a:ext cx="98960" cy="159607"/>
            </a:xfrm>
            <a:prstGeom prst="rect">
              <a:avLst/>
            </a:prstGeom>
          </p:spPr>
        </p:pic>
        <p:sp>
          <p:nvSpPr>
            <p:cNvPr id="121" name="object 121"/>
            <p:cNvSpPr/>
            <p:nvPr/>
          </p:nvSpPr>
          <p:spPr>
            <a:xfrm>
              <a:off x="13640651" y="9385445"/>
              <a:ext cx="24765" cy="210185"/>
            </a:xfrm>
            <a:custGeom>
              <a:avLst/>
              <a:gdLst/>
              <a:ahLst/>
              <a:cxnLst/>
              <a:rect l="l" t="t" r="r" b="b"/>
              <a:pathLst>
                <a:path w="24765" h="210184">
                  <a:moveTo>
                    <a:pt x="24371" y="57162"/>
                  </a:moveTo>
                  <a:lnTo>
                    <a:pt x="571" y="57162"/>
                  </a:lnTo>
                  <a:lnTo>
                    <a:pt x="571" y="209804"/>
                  </a:lnTo>
                  <a:lnTo>
                    <a:pt x="24371" y="209804"/>
                  </a:lnTo>
                  <a:lnTo>
                    <a:pt x="24371" y="57162"/>
                  </a:lnTo>
                  <a:close/>
                </a:path>
                <a:path w="24765" h="210184">
                  <a:moveTo>
                    <a:pt x="24650" y="0"/>
                  </a:moveTo>
                  <a:lnTo>
                    <a:pt x="0" y="0"/>
                  </a:lnTo>
                  <a:lnTo>
                    <a:pt x="0" y="27571"/>
                  </a:lnTo>
                  <a:lnTo>
                    <a:pt x="24650" y="27571"/>
                  </a:lnTo>
                  <a:lnTo>
                    <a:pt x="24650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2" name="object 122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3697818" y="9385442"/>
              <a:ext cx="109117" cy="213291"/>
            </a:xfrm>
            <a:prstGeom prst="rect">
              <a:avLst/>
            </a:prstGeom>
          </p:spPr>
        </p:pic>
        <p:pic>
          <p:nvPicPr>
            <p:cNvPr id="123" name="object 12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835954" y="9439126"/>
              <a:ext cx="97504" cy="156120"/>
            </a:xfrm>
            <a:prstGeom prst="rect">
              <a:avLst/>
            </a:prstGeom>
          </p:spPr>
        </p:pic>
      </p:grpSp>
      <p:grpSp>
        <p:nvGrpSpPr>
          <p:cNvPr id="124" name="object 124"/>
          <p:cNvGrpSpPr/>
          <p:nvPr/>
        </p:nvGrpSpPr>
        <p:grpSpPr>
          <a:xfrm>
            <a:off x="13142625" y="8469519"/>
            <a:ext cx="240665" cy="213360"/>
            <a:chOff x="14028635" y="9385437"/>
            <a:chExt cx="240665" cy="213360"/>
          </a:xfrm>
        </p:grpSpPr>
        <p:pic>
          <p:nvPicPr>
            <p:cNvPr id="125" name="object 125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14028635" y="9385437"/>
              <a:ext cx="103316" cy="213291"/>
            </a:xfrm>
            <a:prstGeom prst="rect">
              <a:avLst/>
            </a:prstGeom>
          </p:spPr>
        </p:pic>
        <p:pic>
          <p:nvPicPr>
            <p:cNvPr id="126" name="object 126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14161549" y="9439121"/>
              <a:ext cx="107661" cy="159607"/>
            </a:xfrm>
            <a:prstGeom prst="rect">
              <a:avLst/>
            </a:prstGeom>
          </p:spPr>
        </p:pic>
      </p:grpSp>
      <p:grpSp>
        <p:nvGrpSpPr>
          <p:cNvPr id="127" name="object 127"/>
          <p:cNvGrpSpPr/>
          <p:nvPr/>
        </p:nvGrpSpPr>
        <p:grpSpPr>
          <a:xfrm>
            <a:off x="13448490" y="8480256"/>
            <a:ext cx="848994" cy="202565"/>
            <a:chOff x="14334500" y="9396174"/>
            <a:chExt cx="848994" cy="202565"/>
          </a:xfrm>
        </p:grpSpPr>
        <p:pic>
          <p:nvPicPr>
            <p:cNvPr id="128" name="object 128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4334500" y="9396174"/>
              <a:ext cx="266399" cy="202559"/>
            </a:xfrm>
            <a:prstGeom prst="rect">
              <a:avLst/>
            </a:prstGeom>
          </p:spPr>
        </p:pic>
        <p:pic>
          <p:nvPicPr>
            <p:cNvPr id="129" name="object 129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4629917" y="9442602"/>
              <a:ext cx="97504" cy="156131"/>
            </a:xfrm>
            <a:prstGeom prst="rect">
              <a:avLst/>
            </a:prstGeom>
          </p:spPr>
        </p:pic>
        <p:pic>
          <p:nvPicPr>
            <p:cNvPr id="130" name="object 130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14762250" y="9439126"/>
              <a:ext cx="97504" cy="156120"/>
            </a:xfrm>
            <a:prstGeom prst="rect">
              <a:avLst/>
            </a:prstGeom>
          </p:spPr>
        </p:pic>
        <p:pic>
          <p:nvPicPr>
            <p:cNvPr id="131" name="object 131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14881229" y="9400241"/>
              <a:ext cx="182816" cy="198488"/>
            </a:xfrm>
            <a:prstGeom prst="rect">
              <a:avLst/>
            </a:prstGeom>
          </p:spPr>
        </p:pic>
        <p:pic>
          <p:nvPicPr>
            <p:cNvPr id="132" name="object 132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15085228" y="9439126"/>
              <a:ext cx="97798" cy="159607"/>
            </a:xfrm>
            <a:prstGeom prst="rect">
              <a:avLst/>
            </a:prstGeom>
          </p:spPr>
        </p:pic>
      </p:grpSp>
      <p:grpSp>
        <p:nvGrpSpPr>
          <p:cNvPr id="133" name="object 133"/>
          <p:cNvGrpSpPr/>
          <p:nvPr/>
        </p:nvGrpSpPr>
        <p:grpSpPr>
          <a:xfrm>
            <a:off x="14323987" y="8469519"/>
            <a:ext cx="2433320" cy="533400"/>
            <a:chOff x="15209997" y="9385437"/>
            <a:chExt cx="2433320" cy="533400"/>
          </a:xfrm>
        </p:grpSpPr>
        <p:pic>
          <p:nvPicPr>
            <p:cNvPr id="134" name="object 134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16185639" y="9392688"/>
              <a:ext cx="147712" cy="206046"/>
            </a:xfrm>
            <a:prstGeom prst="rect">
              <a:avLst/>
            </a:prstGeom>
          </p:spPr>
        </p:pic>
        <p:pic>
          <p:nvPicPr>
            <p:cNvPr id="135" name="object 135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16356855" y="9439122"/>
              <a:ext cx="109106" cy="159607"/>
            </a:xfrm>
            <a:prstGeom prst="rect">
              <a:avLst/>
            </a:prstGeom>
          </p:spPr>
        </p:pic>
        <p:pic>
          <p:nvPicPr>
            <p:cNvPr id="136" name="object 136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16494986" y="9439126"/>
              <a:ext cx="163377" cy="156120"/>
            </a:xfrm>
            <a:prstGeom prst="rect">
              <a:avLst/>
            </a:prstGeom>
          </p:spPr>
        </p:pic>
        <p:pic>
          <p:nvPicPr>
            <p:cNvPr id="137" name="object 137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16693182" y="9442602"/>
              <a:ext cx="97504" cy="156131"/>
            </a:xfrm>
            <a:prstGeom prst="rect">
              <a:avLst/>
            </a:prstGeom>
          </p:spPr>
        </p:pic>
        <p:pic>
          <p:nvPicPr>
            <p:cNvPr id="138" name="object 138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16825514" y="9439126"/>
              <a:ext cx="97504" cy="156120"/>
            </a:xfrm>
            <a:prstGeom prst="rect">
              <a:avLst/>
            </a:prstGeom>
          </p:spPr>
        </p:pic>
        <p:sp>
          <p:nvSpPr>
            <p:cNvPr id="139" name="object 139"/>
            <p:cNvSpPr/>
            <p:nvPr/>
          </p:nvSpPr>
          <p:spPr>
            <a:xfrm>
              <a:off x="16961028" y="9385446"/>
              <a:ext cx="24765" cy="210185"/>
            </a:xfrm>
            <a:custGeom>
              <a:avLst/>
              <a:gdLst/>
              <a:ahLst/>
              <a:cxnLst/>
              <a:rect l="l" t="t" r="r" b="b"/>
              <a:pathLst>
                <a:path w="24765" h="210184">
                  <a:moveTo>
                    <a:pt x="24371" y="57162"/>
                  </a:moveTo>
                  <a:lnTo>
                    <a:pt x="571" y="57162"/>
                  </a:lnTo>
                  <a:lnTo>
                    <a:pt x="571" y="209804"/>
                  </a:lnTo>
                  <a:lnTo>
                    <a:pt x="24371" y="209804"/>
                  </a:lnTo>
                  <a:lnTo>
                    <a:pt x="24371" y="57162"/>
                  </a:lnTo>
                  <a:close/>
                </a:path>
                <a:path w="24765" h="210184">
                  <a:moveTo>
                    <a:pt x="24663" y="0"/>
                  </a:moveTo>
                  <a:lnTo>
                    <a:pt x="0" y="0"/>
                  </a:lnTo>
                  <a:lnTo>
                    <a:pt x="0" y="27571"/>
                  </a:lnTo>
                  <a:lnTo>
                    <a:pt x="24663" y="27571"/>
                  </a:lnTo>
                  <a:lnTo>
                    <a:pt x="24663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0" name="object 140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17018195" y="9385437"/>
              <a:ext cx="103316" cy="213291"/>
            </a:xfrm>
            <a:prstGeom prst="rect">
              <a:avLst/>
            </a:prstGeom>
          </p:spPr>
        </p:pic>
        <p:pic>
          <p:nvPicPr>
            <p:cNvPr id="141" name="object 141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17148788" y="9385437"/>
              <a:ext cx="237379" cy="213291"/>
            </a:xfrm>
            <a:prstGeom prst="rect">
              <a:avLst/>
            </a:prstGeom>
          </p:spPr>
        </p:pic>
        <p:pic>
          <p:nvPicPr>
            <p:cNvPr id="142" name="object 142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17415766" y="9439121"/>
              <a:ext cx="107661" cy="159607"/>
            </a:xfrm>
            <a:prstGeom prst="rect">
              <a:avLst/>
            </a:prstGeom>
          </p:spPr>
        </p:pic>
        <p:pic>
          <p:nvPicPr>
            <p:cNvPr id="143" name="object 143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17545475" y="9439126"/>
              <a:ext cx="97798" cy="159607"/>
            </a:xfrm>
            <a:prstGeom prst="rect">
              <a:avLst/>
            </a:prstGeom>
          </p:spPr>
        </p:pic>
        <p:pic>
          <p:nvPicPr>
            <p:cNvPr id="144" name="object 14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15209997" y="9385442"/>
              <a:ext cx="1614601" cy="532953"/>
            </a:xfrm>
            <a:prstGeom prst="rect">
              <a:avLst/>
            </a:prstGeom>
          </p:spPr>
        </p:pic>
      </p:grpSp>
      <p:grpSp>
        <p:nvGrpSpPr>
          <p:cNvPr id="145" name="object 145"/>
          <p:cNvGrpSpPr/>
          <p:nvPr/>
        </p:nvGrpSpPr>
        <p:grpSpPr>
          <a:xfrm>
            <a:off x="12060497" y="8733221"/>
            <a:ext cx="3415665" cy="599440"/>
            <a:chOff x="12946507" y="9649139"/>
            <a:chExt cx="3415665" cy="599440"/>
          </a:xfrm>
        </p:grpSpPr>
        <p:sp>
          <p:nvSpPr>
            <p:cNvPr id="146" name="object 146"/>
            <p:cNvSpPr/>
            <p:nvPr/>
          </p:nvSpPr>
          <p:spPr>
            <a:xfrm>
              <a:off x="14164729" y="9649148"/>
              <a:ext cx="1027430" cy="224154"/>
            </a:xfrm>
            <a:custGeom>
              <a:avLst/>
              <a:gdLst/>
              <a:ahLst/>
              <a:cxnLst/>
              <a:rect l="l" t="t" r="r" b="b"/>
              <a:pathLst>
                <a:path w="1027430" h="224154">
                  <a:moveTo>
                    <a:pt x="217893" y="219341"/>
                  </a:moveTo>
                  <a:lnTo>
                    <a:pt x="210362" y="194094"/>
                  </a:lnTo>
                  <a:lnTo>
                    <a:pt x="193903" y="138963"/>
                  </a:lnTo>
                  <a:lnTo>
                    <a:pt x="176504" y="80657"/>
                  </a:lnTo>
                  <a:lnTo>
                    <a:pt x="159867" y="24942"/>
                  </a:lnTo>
                  <a:lnTo>
                    <a:pt x="120700" y="24942"/>
                  </a:lnTo>
                  <a:lnTo>
                    <a:pt x="120700" y="138963"/>
                  </a:lnTo>
                  <a:lnTo>
                    <a:pt x="94869" y="138963"/>
                  </a:lnTo>
                  <a:lnTo>
                    <a:pt x="105905" y="80657"/>
                  </a:lnTo>
                  <a:lnTo>
                    <a:pt x="109093" y="80657"/>
                  </a:lnTo>
                  <a:lnTo>
                    <a:pt x="120700" y="138963"/>
                  </a:lnTo>
                  <a:lnTo>
                    <a:pt x="120700" y="24942"/>
                  </a:lnTo>
                  <a:lnTo>
                    <a:pt x="58026" y="24942"/>
                  </a:lnTo>
                  <a:lnTo>
                    <a:pt x="0" y="219341"/>
                  </a:lnTo>
                  <a:lnTo>
                    <a:pt x="73113" y="219341"/>
                  </a:lnTo>
                  <a:lnTo>
                    <a:pt x="80657" y="194094"/>
                  </a:lnTo>
                  <a:lnTo>
                    <a:pt x="134899" y="194094"/>
                  </a:lnTo>
                  <a:lnTo>
                    <a:pt x="142455" y="219341"/>
                  </a:lnTo>
                  <a:lnTo>
                    <a:pt x="217893" y="219341"/>
                  </a:lnTo>
                  <a:close/>
                </a:path>
                <a:path w="1027430" h="224154">
                  <a:moveTo>
                    <a:pt x="368515" y="7239"/>
                  </a:moveTo>
                  <a:lnTo>
                    <a:pt x="359587" y="4025"/>
                  </a:lnTo>
                  <a:lnTo>
                    <a:pt x="349542" y="1765"/>
                  </a:lnTo>
                  <a:lnTo>
                    <a:pt x="338683" y="431"/>
                  </a:lnTo>
                  <a:lnTo>
                    <a:pt x="327317" y="0"/>
                  </a:lnTo>
                  <a:lnTo>
                    <a:pt x="293839" y="3975"/>
                  </a:lnTo>
                  <a:lnTo>
                    <a:pt x="268008" y="16383"/>
                  </a:lnTo>
                  <a:lnTo>
                    <a:pt x="251383" y="37934"/>
                  </a:lnTo>
                  <a:lnTo>
                    <a:pt x="245491" y="69329"/>
                  </a:lnTo>
                  <a:lnTo>
                    <a:pt x="245491" y="74269"/>
                  </a:lnTo>
                  <a:lnTo>
                    <a:pt x="219379" y="74269"/>
                  </a:lnTo>
                  <a:lnTo>
                    <a:pt x="219379" y="121564"/>
                  </a:lnTo>
                  <a:lnTo>
                    <a:pt x="245491" y="121564"/>
                  </a:lnTo>
                  <a:lnTo>
                    <a:pt x="245491" y="219341"/>
                  </a:lnTo>
                  <a:lnTo>
                    <a:pt x="317157" y="219341"/>
                  </a:lnTo>
                  <a:lnTo>
                    <a:pt x="317157" y="121564"/>
                  </a:lnTo>
                  <a:lnTo>
                    <a:pt x="358648" y="121564"/>
                  </a:lnTo>
                  <a:lnTo>
                    <a:pt x="358648" y="74269"/>
                  </a:lnTo>
                  <a:lnTo>
                    <a:pt x="317157" y="74269"/>
                  </a:lnTo>
                  <a:lnTo>
                    <a:pt x="317157" y="72821"/>
                  </a:lnTo>
                  <a:lnTo>
                    <a:pt x="318808" y="63817"/>
                  </a:lnTo>
                  <a:lnTo>
                    <a:pt x="323621" y="57594"/>
                  </a:lnTo>
                  <a:lnTo>
                    <a:pt x="331355" y="53975"/>
                  </a:lnTo>
                  <a:lnTo>
                    <a:pt x="341820" y="52806"/>
                  </a:lnTo>
                  <a:lnTo>
                    <a:pt x="346760" y="52806"/>
                  </a:lnTo>
                  <a:lnTo>
                    <a:pt x="351967" y="53670"/>
                  </a:lnTo>
                  <a:lnTo>
                    <a:pt x="357784" y="55118"/>
                  </a:lnTo>
                  <a:lnTo>
                    <a:pt x="368515" y="7239"/>
                  </a:lnTo>
                  <a:close/>
                </a:path>
                <a:path w="1027430" h="224154">
                  <a:moveTo>
                    <a:pt x="503453" y="73101"/>
                  </a:moveTo>
                  <a:lnTo>
                    <a:pt x="494461" y="70497"/>
                  </a:lnTo>
                  <a:lnTo>
                    <a:pt x="486625" y="69621"/>
                  </a:lnTo>
                  <a:lnTo>
                    <a:pt x="480237" y="69621"/>
                  </a:lnTo>
                  <a:lnTo>
                    <a:pt x="468706" y="71158"/>
                  </a:lnTo>
                  <a:lnTo>
                    <a:pt x="458851" y="75755"/>
                  </a:lnTo>
                  <a:lnTo>
                    <a:pt x="450621" y="83451"/>
                  </a:lnTo>
                  <a:lnTo>
                    <a:pt x="443966" y="94284"/>
                  </a:lnTo>
                  <a:lnTo>
                    <a:pt x="440207" y="79489"/>
                  </a:lnTo>
                  <a:lnTo>
                    <a:pt x="437591" y="71069"/>
                  </a:lnTo>
                  <a:lnTo>
                    <a:pt x="373761" y="75704"/>
                  </a:lnTo>
                  <a:lnTo>
                    <a:pt x="375285" y="94462"/>
                  </a:lnTo>
                  <a:lnTo>
                    <a:pt x="376364" y="110566"/>
                  </a:lnTo>
                  <a:lnTo>
                    <a:pt x="377024" y="123901"/>
                  </a:lnTo>
                  <a:lnTo>
                    <a:pt x="377240" y="134327"/>
                  </a:lnTo>
                  <a:lnTo>
                    <a:pt x="377240" y="219341"/>
                  </a:lnTo>
                  <a:lnTo>
                    <a:pt x="448906" y="219341"/>
                  </a:lnTo>
                  <a:lnTo>
                    <a:pt x="448906" y="131711"/>
                  </a:lnTo>
                  <a:lnTo>
                    <a:pt x="455968" y="128714"/>
                  </a:lnTo>
                  <a:lnTo>
                    <a:pt x="463664" y="126644"/>
                  </a:lnTo>
                  <a:lnTo>
                    <a:pt x="471970" y="125425"/>
                  </a:lnTo>
                  <a:lnTo>
                    <a:pt x="480834" y="125031"/>
                  </a:lnTo>
                  <a:lnTo>
                    <a:pt x="487794" y="125031"/>
                  </a:lnTo>
                  <a:lnTo>
                    <a:pt x="495338" y="125907"/>
                  </a:lnTo>
                  <a:lnTo>
                    <a:pt x="503453" y="127647"/>
                  </a:lnTo>
                  <a:lnTo>
                    <a:pt x="503453" y="73101"/>
                  </a:lnTo>
                  <a:close/>
                </a:path>
                <a:path w="1027430" h="224154">
                  <a:moveTo>
                    <a:pt x="687425" y="146799"/>
                  </a:moveTo>
                  <a:lnTo>
                    <a:pt x="663956" y="90258"/>
                  </a:lnTo>
                  <a:lnTo>
                    <a:pt x="614895" y="71742"/>
                  </a:lnTo>
                  <a:lnTo>
                    <a:pt x="614895" y="146799"/>
                  </a:lnTo>
                  <a:lnTo>
                    <a:pt x="614095" y="159727"/>
                  </a:lnTo>
                  <a:lnTo>
                    <a:pt x="611593" y="168338"/>
                  </a:lnTo>
                  <a:lnTo>
                    <a:pt x="607174" y="173151"/>
                  </a:lnTo>
                  <a:lnTo>
                    <a:pt x="600671" y="174650"/>
                  </a:lnTo>
                  <a:lnTo>
                    <a:pt x="594118" y="173151"/>
                  </a:lnTo>
                  <a:lnTo>
                    <a:pt x="589610" y="168338"/>
                  </a:lnTo>
                  <a:lnTo>
                    <a:pt x="587006" y="159727"/>
                  </a:lnTo>
                  <a:lnTo>
                    <a:pt x="586168" y="146799"/>
                  </a:lnTo>
                  <a:lnTo>
                    <a:pt x="587006" y="133883"/>
                  </a:lnTo>
                  <a:lnTo>
                    <a:pt x="589610" y="125260"/>
                  </a:lnTo>
                  <a:lnTo>
                    <a:pt x="594118" y="120446"/>
                  </a:lnTo>
                  <a:lnTo>
                    <a:pt x="600671" y="118948"/>
                  </a:lnTo>
                  <a:lnTo>
                    <a:pt x="607174" y="120446"/>
                  </a:lnTo>
                  <a:lnTo>
                    <a:pt x="611593" y="125260"/>
                  </a:lnTo>
                  <a:lnTo>
                    <a:pt x="614095" y="133883"/>
                  </a:lnTo>
                  <a:lnTo>
                    <a:pt x="614895" y="146799"/>
                  </a:lnTo>
                  <a:lnTo>
                    <a:pt x="614895" y="71742"/>
                  </a:lnTo>
                  <a:lnTo>
                    <a:pt x="564667" y="74955"/>
                  </a:lnTo>
                  <a:lnTo>
                    <a:pt x="519760" y="114541"/>
                  </a:lnTo>
                  <a:lnTo>
                    <a:pt x="513626" y="146799"/>
                  </a:lnTo>
                  <a:lnTo>
                    <a:pt x="519760" y="179057"/>
                  </a:lnTo>
                  <a:lnTo>
                    <a:pt x="537235" y="203339"/>
                  </a:lnTo>
                  <a:lnTo>
                    <a:pt x="564667" y="218655"/>
                  </a:lnTo>
                  <a:lnTo>
                    <a:pt x="600671" y="223977"/>
                  </a:lnTo>
                  <a:lnTo>
                    <a:pt x="636625" y="218655"/>
                  </a:lnTo>
                  <a:lnTo>
                    <a:pt x="663956" y="203339"/>
                  </a:lnTo>
                  <a:lnTo>
                    <a:pt x="681329" y="179057"/>
                  </a:lnTo>
                  <a:lnTo>
                    <a:pt x="682167" y="174650"/>
                  </a:lnTo>
                  <a:lnTo>
                    <a:pt x="687425" y="146799"/>
                  </a:lnTo>
                  <a:close/>
                </a:path>
                <a:path w="1027430" h="224154">
                  <a:moveTo>
                    <a:pt x="844727" y="84429"/>
                  </a:moveTo>
                  <a:lnTo>
                    <a:pt x="833145" y="78689"/>
                  </a:lnTo>
                  <a:lnTo>
                    <a:pt x="819150" y="73977"/>
                  </a:lnTo>
                  <a:lnTo>
                    <a:pt x="803135" y="70802"/>
                  </a:lnTo>
                  <a:lnTo>
                    <a:pt x="785520" y="69634"/>
                  </a:lnTo>
                  <a:lnTo>
                    <a:pt x="750963" y="74739"/>
                  </a:lnTo>
                  <a:lnTo>
                    <a:pt x="723582" y="89865"/>
                  </a:lnTo>
                  <a:lnTo>
                    <a:pt x="705561" y="114668"/>
                  </a:lnTo>
                  <a:lnTo>
                    <a:pt x="699058" y="148831"/>
                  </a:lnTo>
                  <a:lnTo>
                    <a:pt x="704748" y="180644"/>
                  </a:lnTo>
                  <a:lnTo>
                    <a:pt x="721220" y="204254"/>
                  </a:lnTo>
                  <a:lnTo>
                    <a:pt x="747661" y="218935"/>
                  </a:lnTo>
                  <a:lnTo>
                    <a:pt x="783209" y="223989"/>
                  </a:lnTo>
                  <a:lnTo>
                    <a:pt x="797750" y="223177"/>
                  </a:lnTo>
                  <a:lnTo>
                    <a:pt x="842111" y="209194"/>
                  </a:lnTo>
                  <a:lnTo>
                    <a:pt x="830795" y="162763"/>
                  </a:lnTo>
                  <a:lnTo>
                    <a:pt x="822680" y="166370"/>
                  </a:lnTo>
                  <a:lnTo>
                    <a:pt x="814222" y="169214"/>
                  </a:lnTo>
                  <a:lnTo>
                    <a:pt x="805700" y="171081"/>
                  </a:lnTo>
                  <a:lnTo>
                    <a:pt x="797433" y="171754"/>
                  </a:lnTo>
                  <a:lnTo>
                    <a:pt x="783983" y="169964"/>
                  </a:lnTo>
                  <a:lnTo>
                    <a:pt x="774788" y="164871"/>
                  </a:lnTo>
                  <a:lnTo>
                    <a:pt x="769505" y="156819"/>
                  </a:lnTo>
                  <a:lnTo>
                    <a:pt x="767829" y="146215"/>
                  </a:lnTo>
                  <a:lnTo>
                    <a:pt x="769454" y="135458"/>
                  </a:lnTo>
                  <a:lnTo>
                    <a:pt x="774496" y="127330"/>
                  </a:lnTo>
                  <a:lnTo>
                    <a:pt x="783247" y="122186"/>
                  </a:lnTo>
                  <a:lnTo>
                    <a:pt x="795972" y="120396"/>
                  </a:lnTo>
                  <a:lnTo>
                    <a:pt x="804811" y="121132"/>
                  </a:lnTo>
                  <a:lnTo>
                    <a:pt x="813384" y="123228"/>
                  </a:lnTo>
                  <a:lnTo>
                    <a:pt x="821512" y="126517"/>
                  </a:lnTo>
                  <a:lnTo>
                    <a:pt x="829043" y="130848"/>
                  </a:lnTo>
                  <a:lnTo>
                    <a:pt x="844727" y="84429"/>
                  </a:lnTo>
                  <a:close/>
                </a:path>
                <a:path w="1027430" h="224154">
                  <a:moveTo>
                    <a:pt x="1027239" y="146799"/>
                  </a:moveTo>
                  <a:lnTo>
                    <a:pt x="1021981" y="118948"/>
                  </a:lnTo>
                  <a:lnTo>
                    <a:pt x="1021156" y="114541"/>
                  </a:lnTo>
                  <a:lnTo>
                    <a:pt x="1003782" y="90258"/>
                  </a:lnTo>
                  <a:lnTo>
                    <a:pt x="976452" y="74955"/>
                  </a:lnTo>
                  <a:lnTo>
                    <a:pt x="954709" y="71742"/>
                  </a:lnTo>
                  <a:lnTo>
                    <a:pt x="954709" y="146799"/>
                  </a:lnTo>
                  <a:lnTo>
                    <a:pt x="953922" y="159727"/>
                  </a:lnTo>
                  <a:lnTo>
                    <a:pt x="951407" y="168338"/>
                  </a:lnTo>
                  <a:lnTo>
                    <a:pt x="947000" y="173151"/>
                  </a:lnTo>
                  <a:lnTo>
                    <a:pt x="940485" y="174650"/>
                  </a:lnTo>
                  <a:lnTo>
                    <a:pt x="933932" y="173151"/>
                  </a:lnTo>
                  <a:lnTo>
                    <a:pt x="929424" y="168338"/>
                  </a:lnTo>
                  <a:lnTo>
                    <a:pt x="926820" y="159727"/>
                  </a:lnTo>
                  <a:lnTo>
                    <a:pt x="925982" y="146799"/>
                  </a:lnTo>
                  <a:lnTo>
                    <a:pt x="926820" y="133883"/>
                  </a:lnTo>
                  <a:lnTo>
                    <a:pt x="929424" y="125260"/>
                  </a:lnTo>
                  <a:lnTo>
                    <a:pt x="933932" y="120446"/>
                  </a:lnTo>
                  <a:lnTo>
                    <a:pt x="940485" y="118948"/>
                  </a:lnTo>
                  <a:lnTo>
                    <a:pt x="947000" y="120446"/>
                  </a:lnTo>
                  <a:lnTo>
                    <a:pt x="951407" y="125260"/>
                  </a:lnTo>
                  <a:lnTo>
                    <a:pt x="953922" y="133883"/>
                  </a:lnTo>
                  <a:lnTo>
                    <a:pt x="954709" y="146799"/>
                  </a:lnTo>
                  <a:lnTo>
                    <a:pt x="954709" y="71742"/>
                  </a:lnTo>
                  <a:lnTo>
                    <a:pt x="904494" y="74955"/>
                  </a:lnTo>
                  <a:lnTo>
                    <a:pt x="859574" y="114541"/>
                  </a:lnTo>
                  <a:lnTo>
                    <a:pt x="853440" y="146799"/>
                  </a:lnTo>
                  <a:lnTo>
                    <a:pt x="859574" y="179057"/>
                  </a:lnTo>
                  <a:lnTo>
                    <a:pt x="877062" y="203339"/>
                  </a:lnTo>
                  <a:lnTo>
                    <a:pt x="904494" y="218655"/>
                  </a:lnTo>
                  <a:lnTo>
                    <a:pt x="940485" y="223977"/>
                  </a:lnTo>
                  <a:lnTo>
                    <a:pt x="976452" y="218655"/>
                  </a:lnTo>
                  <a:lnTo>
                    <a:pt x="1003782" y="203339"/>
                  </a:lnTo>
                  <a:lnTo>
                    <a:pt x="1021156" y="179057"/>
                  </a:lnTo>
                  <a:lnTo>
                    <a:pt x="1021981" y="174650"/>
                  </a:lnTo>
                  <a:lnTo>
                    <a:pt x="1027239" y="146799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7" name="object 147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12946507" y="9674085"/>
              <a:ext cx="1231554" cy="513167"/>
            </a:xfrm>
            <a:prstGeom prst="rect">
              <a:avLst/>
            </a:prstGeom>
          </p:spPr>
        </p:pic>
        <p:pic>
          <p:nvPicPr>
            <p:cNvPr id="148" name="object 148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14258757" y="10037542"/>
              <a:ext cx="169439" cy="210642"/>
            </a:xfrm>
            <a:prstGeom prst="rect">
              <a:avLst/>
            </a:prstGeom>
          </p:spPr>
        </p:pic>
        <p:pic>
          <p:nvPicPr>
            <p:cNvPr id="149" name="object 149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14517595" y="9982403"/>
              <a:ext cx="355757" cy="204845"/>
            </a:xfrm>
            <a:prstGeom prst="rect">
              <a:avLst/>
            </a:prstGeom>
          </p:spPr>
        </p:pic>
        <p:sp>
          <p:nvSpPr>
            <p:cNvPr id="150" name="object 150"/>
            <p:cNvSpPr/>
            <p:nvPr/>
          </p:nvSpPr>
          <p:spPr>
            <a:xfrm>
              <a:off x="14894268" y="9967906"/>
              <a:ext cx="1468120" cy="276225"/>
            </a:xfrm>
            <a:custGeom>
              <a:avLst/>
              <a:gdLst/>
              <a:ahLst/>
              <a:cxnLst/>
              <a:rect l="l" t="t" r="r" b="b"/>
              <a:pathLst>
                <a:path w="1468119" h="276225">
                  <a:moveTo>
                    <a:pt x="71666" y="0"/>
                  </a:moveTo>
                  <a:lnTo>
                    <a:pt x="0" y="0"/>
                  </a:lnTo>
                  <a:lnTo>
                    <a:pt x="0" y="214706"/>
                  </a:lnTo>
                  <a:lnTo>
                    <a:pt x="71666" y="214706"/>
                  </a:lnTo>
                  <a:lnTo>
                    <a:pt x="71666" y="0"/>
                  </a:lnTo>
                  <a:close/>
                </a:path>
                <a:path w="1468119" h="276225">
                  <a:moveTo>
                    <a:pt x="253009" y="125641"/>
                  </a:moveTo>
                  <a:lnTo>
                    <a:pt x="249161" y="107645"/>
                  </a:lnTo>
                  <a:lnTo>
                    <a:pt x="248107" y="102704"/>
                  </a:lnTo>
                  <a:lnTo>
                    <a:pt x="233540" y="83350"/>
                  </a:lnTo>
                  <a:lnTo>
                    <a:pt x="209562" y="69989"/>
                  </a:lnTo>
                  <a:lnTo>
                    <a:pt x="191795" y="67322"/>
                  </a:lnTo>
                  <a:lnTo>
                    <a:pt x="191795" y="117221"/>
                  </a:lnTo>
                  <a:lnTo>
                    <a:pt x="191795" y="128244"/>
                  </a:lnTo>
                  <a:lnTo>
                    <a:pt x="191503" y="129413"/>
                  </a:lnTo>
                  <a:lnTo>
                    <a:pt x="158432" y="129413"/>
                  </a:lnTo>
                  <a:lnTo>
                    <a:pt x="160934" y="120129"/>
                  </a:lnTo>
                  <a:lnTo>
                    <a:pt x="164960" y="113309"/>
                  </a:lnTo>
                  <a:lnTo>
                    <a:pt x="170510" y="109093"/>
                  </a:lnTo>
                  <a:lnTo>
                    <a:pt x="177584" y="107645"/>
                  </a:lnTo>
                  <a:lnTo>
                    <a:pt x="188607" y="107645"/>
                  </a:lnTo>
                  <a:lnTo>
                    <a:pt x="191795" y="117221"/>
                  </a:lnTo>
                  <a:lnTo>
                    <a:pt x="191795" y="67322"/>
                  </a:lnTo>
                  <a:lnTo>
                    <a:pt x="141566" y="70269"/>
                  </a:lnTo>
                  <a:lnTo>
                    <a:pt x="96126" y="110286"/>
                  </a:lnTo>
                  <a:lnTo>
                    <a:pt x="89662" y="143611"/>
                  </a:lnTo>
                  <a:lnTo>
                    <a:pt x="96647" y="177355"/>
                  </a:lnTo>
                  <a:lnTo>
                    <a:pt x="115925" y="200964"/>
                  </a:lnTo>
                  <a:lnTo>
                    <a:pt x="144995" y="214820"/>
                  </a:lnTo>
                  <a:lnTo>
                    <a:pt x="181356" y="219354"/>
                  </a:lnTo>
                  <a:lnTo>
                    <a:pt x="200380" y="218262"/>
                  </a:lnTo>
                  <a:lnTo>
                    <a:pt x="218274" y="215176"/>
                  </a:lnTo>
                  <a:lnTo>
                    <a:pt x="234962" y="210413"/>
                  </a:lnTo>
                  <a:lnTo>
                    <a:pt x="250405" y="204266"/>
                  </a:lnTo>
                  <a:lnTo>
                    <a:pt x="242989" y="173215"/>
                  </a:lnTo>
                  <a:lnTo>
                    <a:pt x="240830" y="164223"/>
                  </a:lnTo>
                  <a:lnTo>
                    <a:pt x="229362" y="167957"/>
                  </a:lnTo>
                  <a:lnTo>
                    <a:pt x="217335" y="170789"/>
                  </a:lnTo>
                  <a:lnTo>
                    <a:pt x="205079" y="172593"/>
                  </a:lnTo>
                  <a:lnTo>
                    <a:pt x="192951" y="173215"/>
                  </a:lnTo>
                  <a:lnTo>
                    <a:pt x="180517" y="172250"/>
                  </a:lnTo>
                  <a:lnTo>
                    <a:pt x="170980" y="169151"/>
                  </a:lnTo>
                  <a:lnTo>
                    <a:pt x="164147" y="163664"/>
                  </a:lnTo>
                  <a:lnTo>
                    <a:pt x="159880" y="155511"/>
                  </a:lnTo>
                  <a:lnTo>
                    <a:pt x="246341" y="155511"/>
                  </a:lnTo>
                  <a:lnTo>
                    <a:pt x="249339" y="146723"/>
                  </a:lnTo>
                  <a:lnTo>
                    <a:pt x="251421" y="139166"/>
                  </a:lnTo>
                  <a:lnTo>
                    <a:pt x="252628" y="132308"/>
                  </a:lnTo>
                  <a:lnTo>
                    <a:pt x="252793" y="129413"/>
                  </a:lnTo>
                  <a:lnTo>
                    <a:pt x="253009" y="125641"/>
                  </a:lnTo>
                  <a:close/>
                </a:path>
                <a:path w="1468119" h="276225">
                  <a:moveTo>
                    <a:pt x="437870" y="125628"/>
                  </a:moveTo>
                  <a:lnTo>
                    <a:pt x="434771" y="98780"/>
                  </a:lnTo>
                  <a:lnTo>
                    <a:pt x="425284" y="79870"/>
                  </a:lnTo>
                  <a:lnTo>
                    <a:pt x="409105" y="68681"/>
                  </a:lnTo>
                  <a:lnTo>
                    <a:pt x="385927" y="64998"/>
                  </a:lnTo>
                  <a:lnTo>
                    <a:pt x="370941" y="66344"/>
                  </a:lnTo>
                  <a:lnTo>
                    <a:pt x="357822" y="70319"/>
                  </a:lnTo>
                  <a:lnTo>
                    <a:pt x="346722" y="76860"/>
                  </a:lnTo>
                  <a:lnTo>
                    <a:pt x="337769" y="85877"/>
                  </a:lnTo>
                  <a:lnTo>
                    <a:pt x="336321" y="79794"/>
                  </a:lnTo>
                  <a:lnTo>
                    <a:pt x="332257" y="66433"/>
                  </a:lnTo>
                  <a:lnTo>
                    <a:pt x="268414" y="71081"/>
                  </a:lnTo>
                  <a:lnTo>
                    <a:pt x="269938" y="89827"/>
                  </a:lnTo>
                  <a:lnTo>
                    <a:pt x="271030" y="105943"/>
                  </a:lnTo>
                  <a:lnTo>
                    <a:pt x="271678" y="119278"/>
                  </a:lnTo>
                  <a:lnTo>
                    <a:pt x="271907" y="129692"/>
                  </a:lnTo>
                  <a:lnTo>
                    <a:pt x="271907" y="214706"/>
                  </a:lnTo>
                  <a:lnTo>
                    <a:pt x="343560" y="214706"/>
                  </a:lnTo>
                  <a:lnTo>
                    <a:pt x="343560" y="125056"/>
                  </a:lnTo>
                  <a:lnTo>
                    <a:pt x="346481" y="117805"/>
                  </a:lnTo>
                  <a:lnTo>
                    <a:pt x="351396" y="113741"/>
                  </a:lnTo>
                  <a:lnTo>
                    <a:pt x="366204" y="113741"/>
                  </a:lnTo>
                  <a:lnTo>
                    <a:pt x="366204" y="214706"/>
                  </a:lnTo>
                  <a:lnTo>
                    <a:pt x="437870" y="214706"/>
                  </a:lnTo>
                  <a:lnTo>
                    <a:pt x="437870" y="125628"/>
                  </a:lnTo>
                  <a:close/>
                </a:path>
                <a:path w="1468119" h="276225">
                  <a:moveTo>
                    <a:pt x="627354" y="69634"/>
                  </a:moveTo>
                  <a:lnTo>
                    <a:pt x="575424" y="69634"/>
                  </a:lnTo>
                  <a:lnTo>
                    <a:pt x="565848" y="84721"/>
                  </a:lnTo>
                  <a:lnTo>
                    <a:pt x="555993" y="76009"/>
                  </a:lnTo>
                  <a:lnTo>
                    <a:pt x="555688" y="75844"/>
                  </a:lnTo>
                  <a:lnTo>
                    <a:pt x="555688" y="118948"/>
                  </a:lnTo>
                  <a:lnTo>
                    <a:pt x="555688" y="160159"/>
                  </a:lnTo>
                  <a:lnTo>
                    <a:pt x="552208" y="165100"/>
                  </a:lnTo>
                  <a:lnTo>
                    <a:pt x="546112" y="167995"/>
                  </a:lnTo>
                  <a:lnTo>
                    <a:pt x="540321" y="167995"/>
                  </a:lnTo>
                  <a:lnTo>
                    <a:pt x="526389" y="142748"/>
                  </a:lnTo>
                  <a:lnTo>
                    <a:pt x="527761" y="129324"/>
                  </a:lnTo>
                  <a:lnTo>
                    <a:pt x="531507" y="120446"/>
                  </a:lnTo>
                  <a:lnTo>
                    <a:pt x="537032" y="115544"/>
                  </a:lnTo>
                  <a:lnTo>
                    <a:pt x="543788" y="114033"/>
                  </a:lnTo>
                  <a:lnTo>
                    <a:pt x="546989" y="114033"/>
                  </a:lnTo>
                  <a:lnTo>
                    <a:pt x="551345" y="114896"/>
                  </a:lnTo>
                  <a:lnTo>
                    <a:pt x="555688" y="118948"/>
                  </a:lnTo>
                  <a:lnTo>
                    <a:pt x="555688" y="75844"/>
                  </a:lnTo>
                  <a:lnTo>
                    <a:pt x="545350" y="69850"/>
                  </a:lnTo>
                  <a:lnTo>
                    <a:pt x="533577" y="66205"/>
                  </a:lnTo>
                  <a:lnTo>
                    <a:pt x="520293" y="64998"/>
                  </a:lnTo>
                  <a:lnTo>
                    <a:pt x="497801" y="68338"/>
                  </a:lnTo>
                  <a:lnTo>
                    <a:pt x="476300" y="80403"/>
                  </a:lnTo>
                  <a:lnTo>
                    <a:pt x="460184" y="104279"/>
                  </a:lnTo>
                  <a:lnTo>
                    <a:pt x="453898" y="142748"/>
                  </a:lnTo>
                  <a:lnTo>
                    <a:pt x="453847" y="143040"/>
                  </a:lnTo>
                  <a:lnTo>
                    <a:pt x="457415" y="173812"/>
                  </a:lnTo>
                  <a:lnTo>
                    <a:pt x="468287" y="197954"/>
                  </a:lnTo>
                  <a:lnTo>
                    <a:pt x="486651" y="213702"/>
                  </a:lnTo>
                  <a:lnTo>
                    <a:pt x="512749" y="219354"/>
                  </a:lnTo>
                  <a:lnTo>
                    <a:pt x="525780" y="218109"/>
                  </a:lnTo>
                  <a:lnTo>
                    <a:pt x="537159" y="214630"/>
                  </a:lnTo>
                  <a:lnTo>
                    <a:pt x="547065" y="209308"/>
                  </a:lnTo>
                  <a:lnTo>
                    <a:pt x="555688" y="202526"/>
                  </a:lnTo>
                  <a:lnTo>
                    <a:pt x="555688" y="275640"/>
                  </a:lnTo>
                  <a:lnTo>
                    <a:pt x="627354" y="275640"/>
                  </a:lnTo>
                  <a:lnTo>
                    <a:pt x="627354" y="202526"/>
                  </a:lnTo>
                  <a:lnTo>
                    <a:pt x="627354" y="167995"/>
                  </a:lnTo>
                  <a:lnTo>
                    <a:pt x="627354" y="114033"/>
                  </a:lnTo>
                  <a:lnTo>
                    <a:pt x="627354" y="84721"/>
                  </a:lnTo>
                  <a:lnTo>
                    <a:pt x="627354" y="69634"/>
                  </a:lnTo>
                  <a:close/>
                </a:path>
                <a:path w="1468119" h="276225">
                  <a:moveTo>
                    <a:pt x="815695" y="213258"/>
                  </a:moveTo>
                  <a:lnTo>
                    <a:pt x="814171" y="194513"/>
                  </a:lnTo>
                  <a:lnTo>
                    <a:pt x="813079" y="178409"/>
                  </a:lnTo>
                  <a:lnTo>
                    <a:pt x="812431" y="165074"/>
                  </a:lnTo>
                  <a:lnTo>
                    <a:pt x="812203" y="154635"/>
                  </a:lnTo>
                  <a:lnTo>
                    <a:pt x="812203" y="69634"/>
                  </a:lnTo>
                  <a:lnTo>
                    <a:pt x="740549" y="69634"/>
                  </a:lnTo>
                  <a:lnTo>
                    <a:pt x="740549" y="159296"/>
                  </a:lnTo>
                  <a:lnTo>
                    <a:pt x="737641" y="166547"/>
                  </a:lnTo>
                  <a:lnTo>
                    <a:pt x="732701" y="170611"/>
                  </a:lnTo>
                  <a:lnTo>
                    <a:pt x="720813" y="170611"/>
                  </a:lnTo>
                  <a:lnTo>
                    <a:pt x="720813" y="69634"/>
                  </a:lnTo>
                  <a:lnTo>
                    <a:pt x="649147" y="69634"/>
                  </a:lnTo>
                  <a:lnTo>
                    <a:pt x="649147" y="158711"/>
                  </a:lnTo>
                  <a:lnTo>
                    <a:pt x="652233" y="185572"/>
                  </a:lnTo>
                  <a:lnTo>
                    <a:pt x="661695" y="204482"/>
                  </a:lnTo>
                  <a:lnTo>
                    <a:pt x="677786" y="215671"/>
                  </a:lnTo>
                  <a:lnTo>
                    <a:pt x="700798" y="219354"/>
                  </a:lnTo>
                  <a:lnTo>
                    <a:pt x="713867" y="218224"/>
                  </a:lnTo>
                  <a:lnTo>
                    <a:pt x="726186" y="214642"/>
                  </a:lnTo>
                  <a:lnTo>
                    <a:pt x="737196" y="208343"/>
                  </a:lnTo>
                  <a:lnTo>
                    <a:pt x="746340" y="199047"/>
                  </a:lnTo>
                  <a:lnTo>
                    <a:pt x="749820" y="211226"/>
                  </a:lnTo>
                  <a:lnTo>
                    <a:pt x="751865" y="217893"/>
                  </a:lnTo>
                  <a:lnTo>
                    <a:pt x="815695" y="213258"/>
                  </a:lnTo>
                  <a:close/>
                </a:path>
                <a:path w="1468119" h="276225">
                  <a:moveTo>
                    <a:pt x="993000" y="125641"/>
                  </a:moveTo>
                  <a:lnTo>
                    <a:pt x="989139" y="107645"/>
                  </a:lnTo>
                  <a:lnTo>
                    <a:pt x="988085" y="102704"/>
                  </a:lnTo>
                  <a:lnTo>
                    <a:pt x="973518" y="83350"/>
                  </a:lnTo>
                  <a:lnTo>
                    <a:pt x="949540" y="69989"/>
                  </a:lnTo>
                  <a:lnTo>
                    <a:pt x="931786" y="67322"/>
                  </a:lnTo>
                  <a:lnTo>
                    <a:pt x="931786" y="117221"/>
                  </a:lnTo>
                  <a:lnTo>
                    <a:pt x="931786" y="128244"/>
                  </a:lnTo>
                  <a:lnTo>
                    <a:pt x="931494" y="129413"/>
                  </a:lnTo>
                  <a:lnTo>
                    <a:pt x="898410" y="129413"/>
                  </a:lnTo>
                  <a:lnTo>
                    <a:pt x="900912" y="120129"/>
                  </a:lnTo>
                  <a:lnTo>
                    <a:pt x="904938" y="113309"/>
                  </a:lnTo>
                  <a:lnTo>
                    <a:pt x="910488" y="109093"/>
                  </a:lnTo>
                  <a:lnTo>
                    <a:pt x="917562" y="107645"/>
                  </a:lnTo>
                  <a:lnTo>
                    <a:pt x="928585" y="107645"/>
                  </a:lnTo>
                  <a:lnTo>
                    <a:pt x="931786" y="117221"/>
                  </a:lnTo>
                  <a:lnTo>
                    <a:pt x="931786" y="67322"/>
                  </a:lnTo>
                  <a:lnTo>
                    <a:pt x="881545" y="70269"/>
                  </a:lnTo>
                  <a:lnTo>
                    <a:pt x="836104" y="110286"/>
                  </a:lnTo>
                  <a:lnTo>
                    <a:pt x="829652" y="143611"/>
                  </a:lnTo>
                  <a:lnTo>
                    <a:pt x="836625" y="177355"/>
                  </a:lnTo>
                  <a:lnTo>
                    <a:pt x="855903" y="200964"/>
                  </a:lnTo>
                  <a:lnTo>
                    <a:pt x="884974" y="214820"/>
                  </a:lnTo>
                  <a:lnTo>
                    <a:pt x="921334" y="219354"/>
                  </a:lnTo>
                  <a:lnTo>
                    <a:pt x="940358" y="218262"/>
                  </a:lnTo>
                  <a:lnTo>
                    <a:pt x="958253" y="215176"/>
                  </a:lnTo>
                  <a:lnTo>
                    <a:pt x="974940" y="210413"/>
                  </a:lnTo>
                  <a:lnTo>
                    <a:pt x="990384" y="204266"/>
                  </a:lnTo>
                  <a:lnTo>
                    <a:pt x="982967" y="173215"/>
                  </a:lnTo>
                  <a:lnTo>
                    <a:pt x="980821" y="164223"/>
                  </a:lnTo>
                  <a:lnTo>
                    <a:pt x="969327" y="167957"/>
                  </a:lnTo>
                  <a:lnTo>
                    <a:pt x="957313" y="170789"/>
                  </a:lnTo>
                  <a:lnTo>
                    <a:pt x="945070" y="172593"/>
                  </a:lnTo>
                  <a:lnTo>
                    <a:pt x="932929" y="173215"/>
                  </a:lnTo>
                  <a:lnTo>
                    <a:pt x="920508" y="172250"/>
                  </a:lnTo>
                  <a:lnTo>
                    <a:pt x="910958" y="169151"/>
                  </a:lnTo>
                  <a:lnTo>
                    <a:pt x="904138" y="163664"/>
                  </a:lnTo>
                  <a:lnTo>
                    <a:pt x="899871" y="155511"/>
                  </a:lnTo>
                  <a:lnTo>
                    <a:pt x="986320" y="155511"/>
                  </a:lnTo>
                  <a:lnTo>
                    <a:pt x="989330" y="146723"/>
                  </a:lnTo>
                  <a:lnTo>
                    <a:pt x="991400" y="139166"/>
                  </a:lnTo>
                  <a:lnTo>
                    <a:pt x="992606" y="132308"/>
                  </a:lnTo>
                  <a:lnTo>
                    <a:pt x="992771" y="129413"/>
                  </a:lnTo>
                  <a:lnTo>
                    <a:pt x="993000" y="125641"/>
                  </a:lnTo>
                  <a:close/>
                </a:path>
                <a:path w="1468119" h="276225">
                  <a:moveTo>
                    <a:pt x="1138097" y="68465"/>
                  </a:moveTo>
                  <a:lnTo>
                    <a:pt x="1129106" y="65862"/>
                  </a:lnTo>
                  <a:lnTo>
                    <a:pt x="1121270" y="64998"/>
                  </a:lnTo>
                  <a:lnTo>
                    <a:pt x="1114882" y="64998"/>
                  </a:lnTo>
                  <a:lnTo>
                    <a:pt x="1103350" y="66522"/>
                  </a:lnTo>
                  <a:lnTo>
                    <a:pt x="1093495" y="71120"/>
                  </a:lnTo>
                  <a:lnTo>
                    <a:pt x="1085265" y="78828"/>
                  </a:lnTo>
                  <a:lnTo>
                    <a:pt x="1078611" y="89649"/>
                  </a:lnTo>
                  <a:lnTo>
                    <a:pt x="1074851" y="74853"/>
                  </a:lnTo>
                  <a:lnTo>
                    <a:pt x="1072235" y="66433"/>
                  </a:lnTo>
                  <a:lnTo>
                    <a:pt x="1008392" y="71081"/>
                  </a:lnTo>
                  <a:lnTo>
                    <a:pt x="1009929" y="89827"/>
                  </a:lnTo>
                  <a:lnTo>
                    <a:pt x="1011008" y="105943"/>
                  </a:lnTo>
                  <a:lnTo>
                    <a:pt x="1011669" y="119278"/>
                  </a:lnTo>
                  <a:lnTo>
                    <a:pt x="1011885" y="129692"/>
                  </a:lnTo>
                  <a:lnTo>
                    <a:pt x="1011885" y="214706"/>
                  </a:lnTo>
                  <a:lnTo>
                    <a:pt x="1083551" y="214706"/>
                  </a:lnTo>
                  <a:lnTo>
                    <a:pt x="1083551" y="127088"/>
                  </a:lnTo>
                  <a:lnTo>
                    <a:pt x="1090612" y="124091"/>
                  </a:lnTo>
                  <a:lnTo>
                    <a:pt x="1098308" y="122008"/>
                  </a:lnTo>
                  <a:lnTo>
                    <a:pt x="1106601" y="120802"/>
                  </a:lnTo>
                  <a:lnTo>
                    <a:pt x="1115479" y="120408"/>
                  </a:lnTo>
                  <a:lnTo>
                    <a:pt x="1122438" y="120408"/>
                  </a:lnTo>
                  <a:lnTo>
                    <a:pt x="1129969" y="121272"/>
                  </a:lnTo>
                  <a:lnTo>
                    <a:pt x="1138097" y="123012"/>
                  </a:lnTo>
                  <a:lnTo>
                    <a:pt x="1138097" y="68465"/>
                  </a:lnTo>
                  <a:close/>
                </a:path>
                <a:path w="1468119" h="276225">
                  <a:moveTo>
                    <a:pt x="1310170" y="213258"/>
                  </a:moveTo>
                  <a:lnTo>
                    <a:pt x="1306690" y="159880"/>
                  </a:lnTo>
                  <a:lnTo>
                    <a:pt x="1306690" y="125641"/>
                  </a:lnTo>
                  <a:lnTo>
                    <a:pt x="1304023" y="110248"/>
                  </a:lnTo>
                  <a:lnTo>
                    <a:pt x="1302054" y="98907"/>
                  </a:lnTo>
                  <a:lnTo>
                    <a:pt x="1288084" y="79971"/>
                  </a:lnTo>
                  <a:lnTo>
                    <a:pt x="1264704" y="68719"/>
                  </a:lnTo>
                  <a:lnTo>
                    <a:pt x="1231836" y="64998"/>
                  </a:lnTo>
                  <a:lnTo>
                    <a:pt x="1212748" y="65925"/>
                  </a:lnTo>
                  <a:lnTo>
                    <a:pt x="1192987" y="68554"/>
                  </a:lnTo>
                  <a:lnTo>
                    <a:pt x="1173937" y="72580"/>
                  </a:lnTo>
                  <a:lnTo>
                    <a:pt x="1156970" y="77762"/>
                  </a:lnTo>
                  <a:lnTo>
                    <a:pt x="1167714" y="120992"/>
                  </a:lnTo>
                  <a:lnTo>
                    <a:pt x="1177328" y="117602"/>
                  </a:lnTo>
                  <a:lnTo>
                    <a:pt x="1190231" y="114096"/>
                  </a:lnTo>
                  <a:lnTo>
                    <a:pt x="1204722" y="111366"/>
                  </a:lnTo>
                  <a:lnTo>
                    <a:pt x="1219060" y="110248"/>
                  </a:lnTo>
                  <a:lnTo>
                    <a:pt x="1228890" y="111048"/>
                  </a:lnTo>
                  <a:lnTo>
                    <a:pt x="1235240" y="113779"/>
                  </a:lnTo>
                  <a:lnTo>
                    <a:pt x="1238656" y="118948"/>
                  </a:lnTo>
                  <a:lnTo>
                    <a:pt x="1239672" y="127088"/>
                  </a:lnTo>
                  <a:lnTo>
                    <a:pt x="1239672" y="127965"/>
                  </a:lnTo>
                  <a:lnTo>
                    <a:pt x="1238211" y="127965"/>
                  </a:lnTo>
                  <a:lnTo>
                    <a:pt x="1237640" y="128016"/>
                  </a:lnTo>
                  <a:lnTo>
                    <a:pt x="1237640" y="159880"/>
                  </a:lnTo>
                  <a:lnTo>
                    <a:pt x="1237640" y="178155"/>
                  </a:lnTo>
                  <a:lnTo>
                    <a:pt x="1233284" y="180759"/>
                  </a:lnTo>
                  <a:lnTo>
                    <a:pt x="1228648" y="181051"/>
                  </a:lnTo>
                  <a:lnTo>
                    <a:pt x="1218488" y="181051"/>
                  </a:lnTo>
                  <a:lnTo>
                    <a:pt x="1212684" y="176987"/>
                  </a:lnTo>
                  <a:lnTo>
                    <a:pt x="1212684" y="170319"/>
                  </a:lnTo>
                  <a:lnTo>
                    <a:pt x="1214018" y="165544"/>
                  </a:lnTo>
                  <a:lnTo>
                    <a:pt x="1218311" y="162369"/>
                  </a:lnTo>
                  <a:lnTo>
                    <a:pt x="1226019" y="160566"/>
                  </a:lnTo>
                  <a:lnTo>
                    <a:pt x="1237640" y="159880"/>
                  </a:lnTo>
                  <a:lnTo>
                    <a:pt x="1237640" y="128016"/>
                  </a:lnTo>
                  <a:lnTo>
                    <a:pt x="1200899" y="130962"/>
                  </a:lnTo>
                  <a:lnTo>
                    <a:pt x="1172565" y="140004"/>
                  </a:lnTo>
                  <a:lnTo>
                    <a:pt x="1154569" y="155130"/>
                  </a:lnTo>
                  <a:lnTo>
                    <a:pt x="1148270" y="176415"/>
                  </a:lnTo>
                  <a:lnTo>
                    <a:pt x="1151255" y="194627"/>
                  </a:lnTo>
                  <a:lnTo>
                    <a:pt x="1160411" y="208114"/>
                  </a:lnTo>
                  <a:lnTo>
                    <a:pt x="1176058" y="216471"/>
                  </a:lnTo>
                  <a:lnTo>
                    <a:pt x="1198460" y="219354"/>
                  </a:lnTo>
                  <a:lnTo>
                    <a:pt x="1212176" y="217944"/>
                  </a:lnTo>
                  <a:lnTo>
                    <a:pt x="1224140" y="214198"/>
                  </a:lnTo>
                  <a:lnTo>
                    <a:pt x="1234376" y="208826"/>
                  </a:lnTo>
                  <a:lnTo>
                    <a:pt x="1242847" y="202526"/>
                  </a:lnTo>
                  <a:lnTo>
                    <a:pt x="1246339" y="212966"/>
                  </a:lnTo>
                  <a:lnTo>
                    <a:pt x="1248359" y="217906"/>
                  </a:lnTo>
                  <a:lnTo>
                    <a:pt x="1310170" y="213258"/>
                  </a:lnTo>
                  <a:close/>
                </a:path>
                <a:path w="1468119" h="276225">
                  <a:moveTo>
                    <a:pt x="1467751" y="82981"/>
                  </a:moveTo>
                  <a:lnTo>
                    <a:pt x="1452905" y="75158"/>
                  </a:lnTo>
                  <a:lnTo>
                    <a:pt x="1436738" y="69532"/>
                  </a:lnTo>
                  <a:lnTo>
                    <a:pt x="1419313" y="66141"/>
                  </a:lnTo>
                  <a:lnTo>
                    <a:pt x="1400733" y="64998"/>
                  </a:lnTo>
                  <a:lnTo>
                    <a:pt x="1374343" y="68084"/>
                  </a:lnTo>
                  <a:lnTo>
                    <a:pt x="1351394" y="77724"/>
                  </a:lnTo>
                  <a:lnTo>
                    <a:pt x="1335189" y="94488"/>
                  </a:lnTo>
                  <a:lnTo>
                    <a:pt x="1329055" y="118960"/>
                  </a:lnTo>
                  <a:lnTo>
                    <a:pt x="1333665" y="138887"/>
                  </a:lnTo>
                  <a:lnTo>
                    <a:pt x="1345234" y="151701"/>
                  </a:lnTo>
                  <a:lnTo>
                    <a:pt x="1360398" y="159473"/>
                  </a:lnTo>
                  <a:lnTo>
                    <a:pt x="1375765" y="164223"/>
                  </a:lnTo>
                  <a:lnTo>
                    <a:pt x="1393761" y="169151"/>
                  </a:lnTo>
                  <a:lnTo>
                    <a:pt x="1393761" y="177292"/>
                  </a:lnTo>
                  <a:lnTo>
                    <a:pt x="1391145" y="179311"/>
                  </a:lnTo>
                  <a:lnTo>
                    <a:pt x="1384477" y="179311"/>
                  </a:lnTo>
                  <a:lnTo>
                    <a:pt x="1374305" y="178130"/>
                  </a:lnTo>
                  <a:lnTo>
                    <a:pt x="1362722" y="174917"/>
                  </a:lnTo>
                  <a:lnTo>
                    <a:pt x="1351343" y="170129"/>
                  </a:lnTo>
                  <a:lnTo>
                    <a:pt x="1341818" y="164223"/>
                  </a:lnTo>
                  <a:lnTo>
                    <a:pt x="1321219" y="198462"/>
                  </a:lnTo>
                  <a:lnTo>
                    <a:pt x="1336205" y="207111"/>
                  </a:lnTo>
                  <a:lnTo>
                    <a:pt x="1354226" y="213690"/>
                  </a:lnTo>
                  <a:lnTo>
                    <a:pt x="1374101" y="217881"/>
                  </a:lnTo>
                  <a:lnTo>
                    <a:pt x="1394637" y="219354"/>
                  </a:lnTo>
                  <a:lnTo>
                    <a:pt x="1422196" y="216192"/>
                  </a:lnTo>
                  <a:lnTo>
                    <a:pt x="1445221" y="206438"/>
                  </a:lnTo>
                  <a:lnTo>
                    <a:pt x="1461008" y="189725"/>
                  </a:lnTo>
                  <a:lnTo>
                    <a:pt x="1466875" y="165671"/>
                  </a:lnTo>
                  <a:lnTo>
                    <a:pt x="1462062" y="146456"/>
                  </a:lnTo>
                  <a:lnTo>
                    <a:pt x="1449908" y="132854"/>
                  </a:lnTo>
                  <a:lnTo>
                    <a:pt x="1433830" y="123774"/>
                  </a:lnTo>
                  <a:lnTo>
                    <a:pt x="1417269" y="118084"/>
                  </a:lnTo>
                  <a:lnTo>
                    <a:pt x="1404785" y="114604"/>
                  </a:lnTo>
                  <a:lnTo>
                    <a:pt x="1399273" y="112864"/>
                  </a:lnTo>
                  <a:lnTo>
                    <a:pt x="1399273" y="104749"/>
                  </a:lnTo>
                  <a:lnTo>
                    <a:pt x="1402168" y="103009"/>
                  </a:lnTo>
                  <a:lnTo>
                    <a:pt x="1406817" y="103009"/>
                  </a:lnTo>
                  <a:lnTo>
                    <a:pt x="1417650" y="104203"/>
                  </a:lnTo>
                  <a:lnTo>
                    <a:pt x="1429232" y="107607"/>
                  </a:lnTo>
                  <a:lnTo>
                    <a:pt x="1440929" y="112915"/>
                  </a:lnTo>
                  <a:lnTo>
                    <a:pt x="1452079" y="119824"/>
                  </a:lnTo>
                  <a:lnTo>
                    <a:pt x="1467751" y="82981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1" name="object 151"/>
          <p:cNvSpPr/>
          <p:nvPr/>
        </p:nvSpPr>
        <p:spPr>
          <a:xfrm>
            <a:off x="11100220" y="8428343"/>
            <a:ext cx="672465" cy="880110"/>
          </a:xfrm>
          <a:custGeom>
            <a:avLst/>
            <a:gdLst/>
            <a:ahLst/>
            <a:cxnLst/>
            <a:rect l="l" t="t" r="r" b="b"/>
            <a:pathLst>
              <a:path w="672465" h="880109">
                <a:moveTo>
                  <a:pt x="668912" y="690880"/>
                </a:moveTo>
                <a:lnTo>
                  <a:pt x="403961" y="690880"/>
                </a:lnTo>
                <a:lnTo>
                  <a:pt x="414036" y="692150"/>
                </a:lnTo>
                <a:lnTo>
                  <a:pt x="422033" y="694690"/>
                </a:lnTo>
                <a:lnTo>
                  <a:pt x="455402" y="713740"/>
                </a:lnTo>
                <a:lnTo>
                  <a:pt x="460774" y="717550"/>
                </a:lnTo>
                <a:lnTo>
                  <a:pt x="500861" y="765810"/>
                </a:lnTo>
                <a:lnTo>
                  <a:pt x="521952" y="802640"/>
                </a:lnTo>
                <a:lnTo>
                  <a:pt x="541389" y="842010"/>
                </a:lnTo>
                <a:lnTo>
                  <a:pt x="560702" y="880110"/>
                </a:lnTo>
                <a:lnTo>
                  <a:pt x="602803" y="857250"/>
                </a:lnTo>
                <a:lnTo>
                  <a:pt x="637007" y="822960"/>
                </a:lnTo>
                <a:lnTo>
                  <a:pt x="660885" y="781050"/>
                </a:lnTo>
                <a:lnTo>
                  <a:pt x="672007" y="731520"/>
                </a:lnTo>
                <a:lnTo>
                  <a:pt x="669202" y="694690"/>
                </a:lnTo>
                <a:lnTo>
                  <a:pt x="669105" y="693420"/>
                </a:lnTo>
                <a:lnTo>
                  <a:pt x="669008" y="692150"/>
                </a:lnTo>
                <a:lnTo>
                  <a:pt x="668912" y="690880"/>
                </a:lnTo>
                <a:close/>
              </a:path>
              <a:path w="672465" h="880109">
                <a:moveTo>
                  <a:pt x="395377" y="607060"/>
                </a:moveTo>
                <a:lnTo>
                  <a:pt x="381304" y="648970"/>
                </a:lnTo>
                <a:lnTo>
                  <a:pt x="376572" y="671830"/>
                </a:lnTo>
                <a:lnTo>
                  <a:pt x="375360" y="678180"/>
                </a:lnTo>
                <a:lnTo>
                  <a:pt x="374304" y="685800"/>
                </a:lnTo>
                <a:lnTo>
                  <a:pt x="373398" y="693420"/>
                </a:lnTo>
                <a:lnTo>
                  <a:pt x="393819" y="690880"/>
                </a:lnTo>
                <a:lnTo>
                  <a:pt x="668912" y="690880"/>
                </a:lnTo>
                <a:lnTo>
                  <a:pt x="667944" y="678180"/>
                </a:lnTo>
                <a:lnTo>
                  <a:pt x="655825" y="624840"/>
                </a:lnTo>
                <a:lnTo>
                  <a:pt x="463649" y="624840"/>
                </a:lnTo>
                <a:lnTo>
                  <a:pt x="452904" y="623570"/>
                </a:lnTo>
                <a:lnTo>
                  <a:pt x="438084" y="621030"/>
                </a:lnTo>
                <a:lnTo>
                  <a:pt x="423583" y="617220"/>
                </a:lnTo>
                <a:lnTo>
                  <a:pt x="395377" y="607060"/>
                </a:lnTo>
                <a:close/>
              </a:path>
              <a:path w="672465" h="880109">
                <a:moveTo>
                  <a:pt x="281324" y="0"/>
                </a:moveTo>
                <a:lnTo>
                  <a:pt x="214944" y="8890"/>
                </a:lnTo>
                <a:lnTo>
                  <a:pt x="152092" y="31750"/>
                </a:lnTo>
                <a:lnTo>
                  <a:pt x="96016" y="67310"/>
                </a:lnTo>
                <a:lnTo>
                  <a:pt x="49964" y="115570"/>
                </a:lnTo>
                <a:lnTo>
                  <a:pt x="17183" y="175260"/>
                </a:lnTo>
                <a:lnTo>
                  <a:pt x="921" y="246380"/>
                </a:lnTo>
                <a:lnTo>
                  <a:pt x="624" y="259080"/>
                </a:lnTo>
                <a:lnTo>
                  <a:pt x="505" y="264160"/>
                </a:lnTo>
                <a:lnTo>
                  <a:pt x="386" y="269240"/>
                </a:lnTo>
                <a:lnTo>
                  <a:pt x="267" y="274320"/>
                </a:lnTo>
                <a:lnTo>
                  <a:pt x="237" y="275590"/>
                </a:lnTo>
                <a:lnTo>
                  <a:pt x="118" y="280670"/>
                </a:lnTo>
                <a:lnTo>
                  <a:pt x="0" y="285750"/>
                </a:lnTo>
                <a:lnTo>
                  <a:pt x="4425" y="327660"/>
                </a:lnTo>
                <a:lnTo>
                  <a:pt x="6279" y="339090"/>
                </a:lnTo>
                <a:lnTo>
                  <a:pt x="8293" y="349250"/>
                </a:lnTo>
                <a:lnTo>
                  <a:pt x="10470" y="360680"/>
                </a:lnTo>
                <a:lnTo>
                  <a:pt x="26313" y="421640"/>
                </a:lnTo>
                <a:lnTo>
                  <a:pt x="43143" y="471170"/>
                </a:lnTo>
                <a:lnTo>
                  <a:pt x="63151" y="518160"/>
                </a:lnTo>
                <a:lnTo>
                  <a:pt x="86184" y="563880"/>
                </a:lnTo>
                <a:lnTo>
                  <a:pt x="112092" y="607060"/>
                </a:lnTo>
                <a:lnTo>
                  <a:pt x="140720" y="648970"/>
                </a:lnTo>
                <a:lnTo>
                  <a:pt x="171918" y="687070"/>
                </a:lnTo>
                <a:lnTo>
                  <a:pt x="177614" y="685800"/>
                </a:lnTo>
                <a:lnTo>
                  <a:pt x="189184" y="685800"/>
                </a:lnTo>
                <a:lnTo>
                  <a:pt x="192650" y="678180"/>
                </a:lnTo>
                <a:lnTo>
                  <a:pt x="195770" y="670560"/>
                </a:lnTo>
                <a:lnTo>
                  <a:pt x="198660" y="661670"/>
                </a:lnTo>
                <a:lnTo>
                  <a:pt x="205892" y="641350"/>
                </a:lnTo>
                <a:lnTo>
                  <a:pt x="212626" y="621030"/>
                </a:lnTo>
                <a:lnTo>
                  <a:pt x="218939" y="600710"/>
                </a:lnTo>
                <a:lnTo>
                  <a:pt x="224911" y="580390"/>
                </a:lnTo>
                <a:lnTo>
                  <a:pt x="210148" y="566420"/>
                </a:lnTo>
                <a:lnTo>
                  <a:pt x="196519" y="551180"/>
                </a:lnTo>
                <a:lnTo>
                  <a:pt x="183950" y="535940"/>
                </a:lnTo>
                <a:lnTo>
                  <a:pt x="172368" y="520700"/>
                </a:lnTo>
                <a:lnTo>
                  <a:pt x="171897" y="520700"/>
                </a:lnTo>
                <a:lnTo>
                  <a:pt x="170337" y="518160"/>
                </a:lnTo>
                <a:lnTo>
                  <a:pt x="169467" y="516890"/>
                </a:lnTo>
                <a:lnTo>
                  <a:pt x="168703" y="515620"/>
                </a:lnTo>
                <a:lnTo>
                  <a:pt x="167897" y="515620"/>
                </a:lnTo>
                <a:lnTo>
                  <a:pt x="164777" y="514350"/>
                </a:lnTo>
                <a:lnTo>
                  <a:pt x="157206" y="496570"/>
                </a:lnTo>
                <a:lnTo>
                  <a:pt x="145636" y="496570"/>
                </a:lnTo>
                <a:lnTo>
                  <a:pt x="136442" y="491490"/>
                </a:lnTo>
                <a:lnTo>
                  <a:pt x="133626" y="486410"/>
                </a:lnTo>
                <a:lnTo>
                  <a:pt x="132369" y="478790"/>
                </a:lnTo>
                <a:lnTo>
                  <a:pt x="132495" y="476250"/>
                </a:lnTo>
                <a:lnTo>
                  <a:pt x="132830" y="473710"/>
                </a:lnTo>
                <a:lnTo>
                  <a:pt x="123783" y="473710"/>
                </a:lnTo>
                <a:lnTo>
                  <a:pt x="120212" y="472440"/>
                </a:lnTo>
                <a:lnTo>
                  <a:pt x="115312" y="464820"/>
                </a:lnTo>
                <a:lnTo>
                  <a:pt x="113794" y="461010"/>
                </a:lnTo>
                <a:lnTo>
                  <a:pt x="112757" y="452120"/>
                </a:lnTo>
                <a:lnTo>
                  <a:pt x="113584" y="447040"/>
                </a:lnTo>
                <a:lnTo>
                  <a:pt x="117354" y="441960"/>
                </a:lnTo>
                <a:lnTo>
                  <a:pt x="118265" y="440690"/>
                </a:lnTo>
                <a:lnTo>
                  <a:pt x="119563" y="439420"/>
                </a:lnTo>
                <a:lnTo>
                  <a:pt x="120013" y="439420"/>
                </a:lnTo>
                <a:lnTo>
                  <a:pt x="120612" y="438216"/>
                </a:lnTo>
                <a:lnTo>
                  <a:pt x="119532" y="436880"/>
                </a:lnTo>
                <a:lnTo>
                  <a:pt x="118872" y="436880"/>
                </a:lnTo>
                <a:lnTo>
                  <a:pt x="115145" y="434340"/>
                </a:lnTo>
                <a:lnTo>
                  <a:pt x="112893" y="430530"/>
                </a:lnTo>
                <a:lnTo>
                  <a:pt x="108736" y="420370"/>
                </a:lnTo>
                <a:lnTo>
                  <a:pt x="109501" y="415290"/>
                </a:lnTo>
                <a:lnTo>
                  <a:pt x="114181" y="407670"/>
                </a:lnTo>
                <a:lnTo>
                  <a:pt x="114883" y="407670"/>
                </a:lnTo>
                <a:lnTo>
                  <a:pt x="115972" y="406400"/>
                </a:lnTo>
                <a:lnTo>
                  <a:pt x="115857" y="405130"/>
                </a:lnTo>
                <a:lnTo>
                  <a:pt x="114317" y="405130"/>
                </a:lnTo>
                <a:lnTo>
                  <a:pt x="107365" y="401320"/>
                </a:lnTo>
                <a:lnTo>
                  <a:pt x="103941" y="396240"/>
                </a:lnTo>
                <a:lnTo>
                  <a:pt x="103391" y="389890"/>
                </a:lnTo>
                <a:lnTo>
                  <a:pt x="103281" y="388620"/>
                </a:lnTo>
                <a:lnTo>
                  <a:pt x="103072" y="387350"/>
                </a:lnTo>
                <a:lnTo>
                  <a:pt x="102684" y="386080"/>
                </a:lnTo>
                <a:lnTo>
                  <a:pt x="97543" y="386080"/>
                </a:lnTo>
                <a:lnTo>
                  <a:pt x="95072" y="384810"/>
                </a:lnTo>
                <a:lnTo>
                  <a:pt x="93072" y="382270"/>
                </a:lnTo>
                <a:lnTo>
                  <a:pt x="88032" y="374650"/>
                </a:lnTo>
                <a:lnTo>
                  <a:pt x="86614" y="365760"/>
                </a:lnTo>
                <a:lnTo>
                  <a:pt x="88875" y="358140"/>
                </a:lnTo>
                <a:lnTo>
                  <a:pt x="94873" y="350520"/>
                </a:lnTo>
                <a:lnTo>
                  <a:pt x="96004" y="349250"/>
                </a:lnTo>
                <a:lnTo>
                  <a:pt x="97176" y="349250"/>
                </a:lnTo>
                <a:lnTo>
                  <a:pt x="98873" y="347980"/>
                </a:lnTo>
                <a:lnTo>
                  <a:pt x="98862" y="346710"/>
                </a:lnTo>
                <a:lnTo>
                  <a:pt x="97072" y="345440"/>
                </a:lnTo>
                <a:lnTo>
                  <a:pt x="95794" y="344170"/>
                </a:lnTo>
                <a:lnTo>
                  <a:pt x="92318" y="341630"/>
                </a:lnTo>
                <a:lnTo>
                  <a:pt x="90318" y="339090"/>
                </a:lnTo>
                <a:lnTo>
                  <a:pt x="85910" y="327660"/>
                </a:lnTo>
                <a:lnTo>
                  <a:pt x="87072" y="320040"/>
                </a:lnTo>
                <a:lnTo>
                  <a:pt x="96653" y="308610"/>
                </a:lnTo>
                <a:lnTo>
                  <a:pt x="101428" y="306070"/>
                </a:lnTo>
                <a:lnTo>
                  <a:pt x="108590" y="303530"/>
                </a:lnTo>
                <a:lnTo>
                  <a:pt x="109071" y="303530"/>
                </a:lnTo>
                <a:lnTo>
                  <a:pt x="109291" y="302260"/>
                </a:lnTo>
                <a:lnTo>
                  <a:pt x="109082" y="302260"/>
                </a:lnTo>
                <a:lnTo>
                  <a:pt x="108265" y="300990"/>
                </a:lnTo>
                <a:lnTo>
                  <a:pt x="105030" y="297180"/>
                </a:lnTo>
                <a:lnTo>
                  <a:pt x="103082" y="292100"/>
                </a:lnTo>
                <a:lnTo>
                  <a:pt x="101449" y="280670"/>
                </a:lnTo>
                <a:lnTo>
                  <a:pt x="103941" y="274320"/>
                </a:lnTo>
                <a:lnTo>
                  <a:pt x="109291" y="269240"/>
                </a:lnTo>
                <a:lnTo>
                  <a:pt x="109291" y="266700"/>
                </a:lnTo>
                <a:lnTo>
                  <a:pt x="117124" y="266700"/>
                </a:lnTo>
                <a:lnTo>
                  <a:pt x="118527" y="265430"/>
                </a:lnTo>
                <a:lnTo>
                  <a:pt x="123563" y="265430"/>
                </a:lnTo>
                <a:lnTo>
                  <a:pt x="124160" y="264160"/>
                </a:lnTo>
                <a:lnTo>
                  <a:pt x="123019" y="262890"/>
                </a:lnTo>
                <a:lnTo>
                  <a:pt x="119490" y="259080"/>
                </a:lnTo>
                <a:lnTo>
                  <a:pt x="117281" y="255270"/>
                </a:lnTo>
                <a:lnTo>
                  <a:pt x="115008" y="245110"/>
                </a:lnTo>
                <a:lnTo>
                  <a:pt x="115909" y="240030"/>
                </a:lnTo>
                <a:lnTo>
                  <a:pt x="121992" y="227330"/>
                </a:lnTo>
                <a:lnTo>
                  <a:pt x="127647" y="224790"/>
                </a:lnTo>
                <a:lnTo>
                  <a:pt x="144390" y="224790"/>
                </a:lnTo>
                <a:lnTo>
                  <a:pt x="147730" y="222250"/>
                </a:lnTo>
                <a:lnTo>
                  <a:pt x="150756" y="222250"/>
                </a:lnTo>
                <a:lnTo>
                  <a:pt x="153876" y="220980"/>
                </a:lnTo>
                <a:lnTo>
                  <a:pt x="156620" y="220980"/>
                </a:lnTo>
                <a:lnTo>
                  <a:pt x="155552" y="219710"/>
                </a:lnTo>
                <a:lnTo>
                  <a:pt x="152745" y="215900"/>
                </a:lnTo>
                <a:lnTo>
                  <a:pt x="150986" y="213360"/>
                </a:lnTo>
                <a:lnTo>
                  <a:pt x="148829" y="201930"/>
                </a:lnTo>
                <a:lnTo>
                  <a:pt x="150756" y="195580"/>
                </a:lnTo>
                <a:lnTo>
                  <a:pt x="157740" y="186690"/>
                </a:lnTo>
                <a:lnTo>
                  <a:pt x="160934" y="184150"/>
                </a:lnTo>
                <a:lnTo>
                  <a:pt x="182994" y="184150"/>
                </a:lnTo>
                <a:lnTo>
                  <a:pt x="182933" y="182880"/>
                </a:lnTo>
                <a:lnTo>
                  <a:pt x="184326" y="177800"/>
                </a:lnTo>
                <a:lnTo>
                  <a:pt x="189467" y="168910"/>
                </a:lnTo>
                <a:lnTo>
                  <a:pt x="191938" y="167640"/>
                </a:lnTo>
                <a:lnTo>
                  <a:pt x="198556" y="165100"/>
                </a:lnTo>
                <a:lnTo>
                  <a:pt x="252208" y="165100"/>
                </a:lnTo>
                <a:lnTo>
                  <a:pt x="255852" y="162560"/>
                </a:lnTo>
                <a:lnTo>
                  <a:pt x="259664" y="161290"/>
                </a:lnTo>
                <a:lnTo>
                  <a:pt x="267978" y="161290"/>
                </a:lnTo>
                <a:lnTo>
                  <a:pt x="268951" y="160020"/>
                </a:lnTo>
                <a:lnTo>
                  <a:pt x="270888" y="156210"/>
                </a:lnTo>
                <a:lnTo>
                  <a:pt x="273066" y="153670"/>
                </a:lnTo>
                <a:lnTo>
                  <a:pt x="282207" y="151130"/>
                </a:lnTo>
                <a:lnTo>
                  <a:pt x="348169" y="151130"/>
                </a:lnTo>
                <a:lnTo>
                  <a:pt x="348918" y="149860"/>
                </a:lnTo>
                <a:lnTo>
                  <a:pt x="354289" y="147320"/>
                </a:lnTo>
                <a:lnTo>
                  <a:pt x="537715" y="147320"/>
                </a:lnTo>
                <a:lnTo>
                  <a:pt x="536621" y="144780"/>
                </a:lnTo>
                <a:lnTo>
                  <a:pt x="494552" y="85090"/>
                </a:lnTo>
                <a:lnTo>
                  <a:pt x="441398" y="41910"/>
                </a:lnTo>
                <a:lnTo>
                  <a:pt x="380405" y="13970"/>
                </a:lnTo>
                <a:lnTo>
                  <a:pt x="314822" y="1270"/>
                </a:lnTo>
                <a:lnTo>
                  <a:pt x="281324" y="0"/>
                </a:lnTo>
                <a:close/>
              </a:path>
              <a:path w="672465" h="880109">
                <a:moveTo>
                  <a:pt x="502881" y="576580"/>
                </a:moveTo>
                <a:lnTo>
                  <a:pt x="502944" y="581660"/>
                </a:lnTo>
                <a:lnTo>
                  <a:pt x="502756" y="588010"/>
                </a:lnTo>
                <a:lnTo>
                  <a:pt x="501803" y="594360"/>
                </a:lnTo>
                <a:lnTo>
                  <a:pt x="499573" y="600710"/>
                </a:lnTo>
                <a:lnTo>
                  <a:pt x="497960" y="605790"/>
                </a:lnTo>
                <a:lnTo>
                  <a:pt x="495552" y="610870"/>
                </a:lnTo>
                <a:lnTo>
                  <a:pt x="484164" y="619760"/>
                </a:lnTo>
                <a:lnTo>
                  <a:pt x="474340" y="623570"/>
                </a:lnTo>
                <a:lnTo>
                  <a:pt x="463649" y="624840"/>
                </a:lnTo>
                <a:lnTo>
                  <a:pt x="655825" y="624840"/>
                </a:lnTo>
                <a:lnTo>
                  <a:pt x="645149" y="577850"/>
                </a:lnTo>
                <a:lnTo>
                  <a:pt x="506127" y="577850"/>
                </a:lnTo>
                <a:lnTo>
                  <a:pt x="502881" y="576580"/>
                </a:lnTo>
                <a:close/>
              </a:path>
              <a:path w="672465" h="880109">
                <a:moveTo>
                  <a:pt x="607638" y="412750"/>
                </a:moveTo>
                <a:lnTo>
                  <a:pt x="515666" y="412750"/>
                </a:lnTo>
                <a:lnTo>
                  <a:pt x="515070" y="420370"/>
                </a:lnTo>
                <a:lnTo>
                  <a:pt x="510295" y="424180"/>
                </a:lnTo>
                <a:lnTo>
                  <a:pt x="503813" y="426720"/>
                </a:lnTo>
                <a:lnTo>
                  <a:pt x="503771" y="427990"/>
                </a:lnTo>
                <a:lnTo>
                  <a:pt x="503583" y="429260"/>
                </a:lnTo>
                <a:lnTo>
                  <a:pt x="503353" y="430530"/>
                </a:lnTo>
                <a:lnTo>
                  <a:pt x="502965" y="431800"/>
                </a:lnTo>
                <a:lnTo>
                  <a:pt x="502431" y="433070"/>
                </a:lnTo>
                <a:lnTo>
                  <a:pt x="500955" y="435610"/>
                </a:lnTo>
                <a:lnTo>
                  <a:pt x="500211" y="435610"/>
                </a:lnTo>
                <a:lnTo>
                  <a:pt x="499395" y="436880"/>
                </a:lnTo>
                <a:lnTo>
                  <a:pt x="503488" y="444500"/>
                </a:lnTo>
                <a:lnTo>
                  <a:pt x="508171" y="450850"/>
                </a:lnTo>
                <a:lnTo>
                  <a:pt x="513405" y="458470"/>
                </a:lnTo>
                <a:lnTo>
                  <a:pt x="519153" y="464820"/>
                </a:lnTo>
                <a:lnTo>
                  <a:pt x="522881" y="468630"/>
                </a:lnTo>
                <a:lnTo>
                  <a:pt x="527027" y="472440"/>
                </a:lnTo>
                <a:lnTo>
                  <a:pt x="528525" y="477520"/>
                </a:lnTo>
                <a:lnTo>
                  <a:pt x="530504" y="483870"/>
                </a:lnTo>
                <a:lnTo>
                  <a:pt x="527446" y="490220"/>
                </a:lnTo>
                <a:lnTo>
                  <a:pt x="522525" y="495300"/>
                </a:lnTo>
                <a:lnTo>
                  <a:pt x="517719" y="500380"/>
                </a:lnTo>
                <a:lnTo>
                  <a:pt x="505038" y="505460"/>
                </a:lnTo>
                <a:lnTo>
                  <a:pt x="509248" y="506730"/>
                </a:lnTo>
                <a:lnTo>
                  <a:pt x="514106" y="509270"/>
                </a:lnTo>
                <a:lnTo>
                  <a:pt x="517897" y="510540"/>
                </a:lnTo>
                <a:lnTo>
                  <a:pt x="521258" y="513080"/>
                </a:lnTo>
                <a:lnTo>
                  <a:pt x="524263" y="515620"/>
                </a:lnTo>
                <a:lnTo>
                  <a:pt x="526357" y="519430"/>
                </a:lnTo>
                <a:lnTo>
                  <a:pt x="526587" y="519430"/>
                </a:lnTo>
                <a:lnTo>
                  <a:pt x="528640" y="524510"/>
                </a:lnTo>
                <a:lnTo>
                  <a:pt x="528095" y="529590"/>
                </a:lnTo>
                <a:lnTo>
                  <a:pt x="525928" y="535940"/>
                </a:lnTo>
                <a:lnTo>
                  <a:pt x="525540" y="535940"/>
                </a:lnTo>
                <a:lnTo>
                  <a:pt x="525101" y="537210"/>
                </a:lnTo>
                <a:lnTo>
                  <a:pt x="522556" y="542290"/>
                </a:lnTo>
                <a:lnTo>
                  <a:pt x="518651" y="544830"/>
                </a:lnTo>
                <a:lnTo>
                  <a:pt x="514965" y="547370"/>
                </a:lnTo>
                <a:lnTo>
                  <a:pt x="514577" y="547370"/>
                </a:lnTo>
                <a:lnTo>
                  <a:pt x="520420" y="552450"/>
                </a:lnTo>
                <a:lnTo>
                  <a:pt x="523436" y="561340"/>
                </a:lnTo>
                <a:lnTo>
                  <a:pt x="514933" y="575310"/>
                </a:lnTo>
                <a:lnTo>
                  <a:pt x="514734" y="575310"/>
                </a:lnTo>
                <a:lnTo>
                  <a:pt x="514556" y="576580"/>
                </a:lnTo>
                <a:lnTo>
                  <a:pt x="513447" y="576580"/>
                </a:lnTo>
                <a:lnTo>
                  <a:pt x="510023" y="577850"/>
                </a:lnTo>
                <a:lnTo>
                  <a:pt x="645149" y="577850"/>
                </a:lnTo>
                <a:lnTo>
                  <a:pt x="607638" y="412750"/>
                </a:lnTo>
                <a:close/>
              </a:path>
              <a:path w="672465" h="880109">
                <a:moveTo>
                  <a:pt x="487280" y="295910"/>
                </a:moveTo>
                <a:lnTo>
                  <a:pt x="486379" y="298450"/>
                </a:lnTo>
                <a:lnTo>
                  <a:pt x="485521" y="299720"/>
                </a:lnTo>
                <a:lnTo>
                  <a:pt x="484442" y="300990"/>
                </a:lnTo>
                <a:lnTo>
                  <a:pt x="492349" y="314960"/>
                </a:lnTo>
                <a:lnTo>
                  <a:pt x="498704" y="330200"/>
                </a:lnTo>
                <a:lnTo>
                  <a:pt x="503393" y="345440"/>
                </a:lnTo>
                <a:lnTo>
                  <a:pt x="506305" y="361950"/>
                </a:lnTo>
                <a:lnTo>
                  <a:pt x="507226" y="374650"/>
                </a:lnTo>
                <a:lnTo>
                  <a:pt x="507318" y="375920"/>
                </a:lnTo>
                <a:lnTo>
                  <a:pt x="507164" y="382270"/>
                </a:lnTo>
                <a:lnTo>
                  <a:pt x="507102" y="384810"/>
                </a:lnTo>
                <a:lnTo>
                  <a:pt x="506978" y="389890"/>
                </a:lnTo>
                <a:lnTo>
                  <a:pt x="505354" y="403860"/>
                </a:lnTo>
                <a:lnTo>
                  <a:pt x="502515" y="416560"/>
                </a:lnTo>
                <a:lnTo>
                  <a:pt x="503049" y="417830"/>
                </a:lnTo>
                <a:lnTo>
                  <a:pt x="505311" y="417830"/>
                </a:lnTo>
                <a:lnTo>
                  <a:pt x="507541" y="416560"/>
                </a:lnTo>
                <a:lnTo>
                  <a:pt x="509761" y="416560"/>
                </a:lnTo>
                <a:lnTo>
                  <a:pt x="515666" y="412750"/>
                </a:lnTo>
                <a:lnTo>
                  <a:pt x="607638" y="412750"/>
                </a:lnTo>
                <a:lnTo>
                  <a:pt x="583112" y="304800"/>
                </a:lnTo>
                <a:lnTo>
                  <a:pt x="496672" y="304800"/>
                </a:lnTo>
                <a:lnTo>
                  <a:pt x="494536" y="302260"/>
                </a:lnTo>
                <a:lnTo>
                  <a:pt x="492149" y="299720"/>
                </a:lnTo>
                <a:lnTo>
                  <a:pt x="488829" y="297180"/>
                </a:lnTo>
                <a:lnTo>
                  <a:pt x="488013" y="297180"/>
                </a:lnTo>
                <a:lnTo>
                  <a:pt x="487280" y="295910"/>
                </a:lnTo>
                <a:close/>
              </a:path>
              <a:path w="672465" h="880109">
                <a:moveTo>
                  <a:pt x="555822" y="193040"/>
                </a:moveTo>
                <a:lnTo>
                  <a:pt x="453637" y="193040"/>
                </a:lnTo>
                <a:lnTo>
                  <a:pt x="455961" y="194310"/>
                </a:lnTo>
                <a:lnTo>
                  <a:pt x="461270" y="201930"/>
                </a:lnTo>
                <a:lnTo>
                  <a:pt x="461448" y="209550"/>
                </a:lnTo>
                <a:lnTo>
                  <a:pt x="457762" y="214630"/>
                </a:lnTo>
                <a:lnTo>
                  <a:pt x="457406" y="214630"/>
                </a:lnTo>
                <a:lnTo>
                  <a:pt x="457061" y="215900"/>
                </a:lnTo>
                <a:lnTo>
                  <a:pt x="464139" y="215900"/>
                </a:lnTo>
                <a:lnTo>
                  <a:pt x="472474" y="217170"/>
                </a:lnTo>
                <a:lnTo>
                  <a:pt x="476484" y="219710"/>
                </a:lnTo>
                <a:lnTo>
                  <a:pt x="480348" y="227330"/>
                </a:lnTo>
                <a:lnTo>
                  <a:pt x="480788" y="228600"/>
                </a:lnTo>
                <a:lnTo>
                  <a:pt x="480400" y="232410"/>
                </a:lnTo>
                <a:lnTo>
                  <a:pt x="479385" y="233680"/>
                </a:lnTo>
                <a:lnTo>
                  <a:pt x="480725" y="236220"/>
                </a:lnTo>
                <a:lnTo>
                  <a:pt x="481940" y="236220"/>
                </a:lnTo>
                <a:lnTo>
                  <a:pt x="488264" y="242570"/>
                </a:lnTo>
                <a:lnTo>
                  <a:pt x="490599" y="250190"/>
                </a:lnTo>
                <a:lnTo>
                  <a:pt x="485845" y="259080"/>
                </a:lnTo>
                <a:lnTo>
                  <a:pt x="485521" y="259080"/>
                </a:lnTo>
                <a:lnTo>
                  <a:pt x="485081" y="260350"/>
                </a:lnTo>
                <a:lnTo>
                  <a:pt x="488641" y="260350"/>
                </a:lnTo>
                <a:lnTo>
                  <a:pt x="496609" y="261620"/>
                </a:lnTo>
                <a:lnTo>
                  <a:pt x="501656" y="265430"/>
                </a:lnTo>
                <a:lnTo>
                  <a:pt x="506672" y="275590"/>
                </a:lnTo>
                <a:lnTo>
                  <a:pt x="506902" y="279400"/>
                </a:lnTo>
                <a:lnTo>
                  <a:pt x="503384" y="287020"/>
                </a:lnTo>
                <a:lnTo>
                  <a:pt x="501269" y="288290"/>
                </a:lnTo>
                <a:lnTo>
                  <a:pt x="497950" y="290830"/>
                </a:lnTo>
                <a:lnTo>
                  <a:pt x="497049" y="290830"/>
                </a:lnTo>
                <a:lnTo>
                  <a:pt x="494410" y="292100"/>
                </a:lnTo>
                <a:lnTo>
                  <a:pt x="495060" y="294640"/>
                </a:lnTo>
                <a:lnTo>
                  <a:pt x="495939" y="297180"/>
                </a:lnTo>
                <a:lnTo>
                  <a:pt x="496892" y="299720"/>
                </a:lnTo>
                <a:lnTo>
                  <a:pt x="496997" y="302260"/>
                </a:lnTo>
                <a:lnTo>
                  <a:pt x="496672" y="304800"/>
                </a:lnTo>
                <a:lnTo>
                  <a:pt x="583112" y="304800"/>
                </a:lnTo>
                <a:lnTo>
                  <a:pt x="564356" y="222250"/>
                </a:lnTo>
                <a:lnTo>
                  <a:pt x="555822" y="193040"/>
                </a:lnTo>
                <a:close/>
              </a:path>
              <a:path w="672465" h="880109">
                <a:moveTo>
                  <a:pt x="143636" y="224790"/>
                </a:moveTo>
                <a:lnTo>
                  <a:pt x="138725" y="224790"/>
                </a:lnTo>
                <a:lnTo>
                  <a:pt x="141269" y="226060"/>
                </a:lnTo>
                <a:lnTo>
                  <a:pt x="142107" y="226060"/>
                </a:lnTo>
                <a:lnTo>
                  <a:pt x="143636" y="224790"/>
                </a:lnTo>
                <a:close/>
              </a:path>
              <a:path w="672465" h="880109">
                <a:moveTo>
                  <a:pt x="156620" y="220980"/>
                </a:moveTo>
                <a:lnTo>
                  <a:pt x="154630" y="220980"/>
                </a:lnTo>
                <a:lnTo>
                  <a:pt x="155656" y="222250"/>
                </a:lnTo>
                <a:lnTo>
                  <a:pt x="156620" y="220980"/>
                </a:lnTo>
                <a:close/>
              </a:path>
              <a:path w="672465" h="880109">
                <a:moveTo>
                  <a:pt x="552483" y="181610"/>
                </a:moveTo>
                <a:lnTo>
                  <a:pt x="426098" y="181610"/>
                </a:lnTo>
                <a:lnTo>
                  <a:pt x="431962" y="182880"/>
                </a:lnTo>
                <a:lnTo>
                  <a:pt x="434601" y="184150"/>
                </a:lnTo>
                <a:lnTo>
                  <a:pt x="436203" y="190500"/>
                </a:lnTo>
                <a:lnTo>
                  <a:pt x="436391" y="191770"/>
                </a:lnTo>
                <a:lnTo>
                  <a:pt x="436444" y="195580"/>
                </a:lnTo>
                <a:lnTo>
                  <a:pt x="436779" y="196850"/>
                </a:lnTo>
                <a:lnTo>
                  <a:pt x="437836" y="195580"/>
                </a:lnTo>
                <a:lnTo>
                  <a:pt x="438412" y="195580"/>
                </a:lnTo>
                <a:lnTo>
                  <a:pt x="442768" y="193040"/>
                </a:lnTo>
                <a:lnTo>
                  <a:pt x="555822" y="193040"/>
                </a:lnTo>
                <a:lnTo>
                  <a:pt x="552483" y="181610"/>
                </a:lnTo>
                <a:close/>
              </a:path>
              <a:path w="672465" h="880109">
                <a:moveTo>
                  <a:pt x="182994" y="184150"/>
                </a:moveTo>
                <a:lnTo>
                  <a:pt x="170588" y="184150"/>
                </a:lnTo>
                <a:lnTo>
                  <a:pt x="176713" y="186690"/>
                </a:lnTo>
                <a:lnTo>
                  <a:pt x="179572" y="189230"/>
                </a:lnTo>
                <a:lnTo>
                  <a:pt x="182755" y="193040"/>
                </a:lnTo>
                <a:lnTo>
                  <a:pt x="184032" y="193040"/>
                </a:lnTo>
                <a:lnTo>
                  <a:pt x="183760" y="191770"/>
                </a:lnTo>
                <a:lnTo>
                  <a:pt x="183300" y="190500"/>
                </a:lnTo>
                <a:lnTo>
                  <a:pt x="183238" y="189230"/>
                </a:lnTo>
                <a:lnTo>
                  <a:pt x="183116" y="186690"/>
                </a:lnTo>
                <a:lnTo>
                  <a:pt x="182994" y="184150"/>
                </a:lnTo>
                <a:close/>
              </a:path>
              <a:path w="672465" h="880109">
                <a:moveTo>
                  <a:pt x="547013" y="168910"/>
                </a:moveTo>
                <a:lnTo>
                  <a:pt x="413533" y="168910"/>
                </a:lnTo>
                <a:lnTo>
                  <a:pt x="416235" y="170180"/>
                </a:lnTo>
                <a:lnTo>
                  <a:pt x="419271" y="175260"/>
                </a:lnTo>
                <a:lnTo>
                  <a:pt x="419994" y="176530"/>
                </a:lnTo>
                <a:lnTo>
                  <a:pt x="420496" y="180340"/>
                </a:lnTo>
                <a:lnTo>
                  <a:pt x="420591" y="181610"/>
                </a:lnTo>
                <a:lnTo>
                  <a:pt x="420716" y="182880"/>
                </a:lnTo>
                <a:lnTo>
                  <a:pt x="421083" y="182880"/>
                </a:lnTo>
                <a:lnTo>
                  <a:pt x="423994" y="181610"/>
                </a:lnTo>
                <a:lnTo>
                  <a:pt x="552483" y="181610"/>
                </a:lnTo>
                <a:lnTo>
                  <a:pt x="547013" y="168910"/>
                </a:lnTo>
                <a:close/>
              </a:path>
              <a:path w="672465" h="880109">
                <a:moveTo>
                  <a:pt x="537715" y="147320"/>
                </a:moveTo>
                <a:lnTo>
                  <a:pt x="367723" y="147320"/>
                </a:lnTo>
                <a:lnTo>
                  <a:pt x="371095" y="148590"/>
                </a:lnTo>
                <a:lnTo>
                  <a:pt x="378435" y="154940"/>
                </a:lnTo>
                <a:lnTo>
                  <a:pt x="381461" y="160020"/>
                </a:lnTo>
                <a:lnTo>
                  <a:pt x="382385" y="167640"/>
                </a:lnTo>
                <a:lnTo>
                  <a:pt x="382456" y="172720"/>
                </a:lnTo>
                <a:lnTo>
                  <a:pt x="381524" y="176530"/>
                </a:lnTo>
                <a:lnTo>
                  <a:pt x="387346" y="176530"/>
                </a:lnTo>
                <a:lnTo>
                  <a:pt x="390246" y="177800"/>
                </a:lnTo>
                <a:lnTo>
                  <a:pt x="390759" y="177800"/>
                </a:lnTo>
                <a:lnTo>
                  <a:pt x="393461" y="173990"/>
                </a:lnTo>
                <a:lnTo>
                  <a:pt x="396497" y="172720"/>
                </a:lnTo>
                <a:lnTo>
                  <a:pt x="402696" y="172720"/>
                </a:lnTo>
                <a:lnTo>
                  <a:pt x="405471" y="170180"/>
                </a:lnTo>
                <a:lnTo>
                  <a:pt x="407732" y="168910"/>
                </a:lnTo>
                <a:lnTo>
                  <a:pt x="547013" y="168910"/>
                </a:lnTo>
                <a:lnTo>
                  <a:pt x="537715" y="147320"/>
                </a:lnTo>
                <a:close/>
              </a:path>
              <a:path w="672465" h="880109">
                <a:moveTo>
                  <a:pt x="401764" y="172720"/>
                </a:moveTo>
                <a:lnTo>
                  <a:pt x="396497" y="172720"/>
                </a:lnTo>
                <a:lnTo>
                  <a:pt x="401178" y="173990"/>
                </a:lnTo>
                <a:lnTo>
                  <a:pt x="401764" y="172720"/>
                </a:lnTo>
                <a:close/>
              </a:path>
              <a:path w="672465" h="880109">
                <a:moveTo>
                  <a:pt x="252208" y="165100"/>
                </a:moveTo>
                <a:lnTo>
                  <a:pt x="202095" y="165100"/>
                </a:lnTo>
                <a:lnTo>
                  <a:pt x="209602" y="166370"/>
                </a:lnTo>
                <a:lnTo>
                  <a:pt x="212911" y="168910"/>
                </a:lnTo>
                <a:lnTo>
                  <a:pt x="215278" y="172720"/>
                </a:lnTo>
                <a:lnTo>
                  <a:pt x="220052" y="172720"/>
                </a:lnTo>
                <a:lnTo>
                  <a:pt x="224377" y="167640"/>
                </a:lnTo>
                <a:lnTo>
                  <a:pt x="228879" y="166370"/>
                </a:lnTo>
                <a:lnTo>
                  <a:pt x="250386" y="166370"/>
                </a:lnTo>
                <a:lnTo>
                  <a:pt x="252208" y="165100"/>
                </a:lnTo>
                <a:close/>
              </a:path>
              <a:path w="672465" h="880109">
                <a:moveTo>
                  <a:pt x="250386" y="166370"/>
                </a:moveTo>
                <a:lnTo>
                  <a:pt x="239832" y="166370"/>
                </a:lnTo>
                <a:lnTo>
                  <a:pt x="243675" y="168910"/>
                </a:lnTo>
                <a:lnTo>
                  <a:pt x="244805" y="170180"/>
                </a:lnTo>
                <a:lnTo>
                  <a:pt x="246837" y="171450"/>
                </a:lnTo>
                <a:lnTo>
                  <a:pt x="247497" y="170180"/>
                </a:lnTo>
                <a:lnTo>
                  <a:pt x="248638" y="167640"/>
                </a:lnTo>
                <a:lnTo>
                  <a:pt x="250386" y="166370"/>
                </a:lnTo>
                <a:close/>
              </a:path>
              <a:path w="672465" h="880109">
                <a:moveTo>
                  <a:pt x="342928" y="160020"/>
                </a:moveTo>
                <a:lnTo>
                  <a:pt x="322154" y="160020"/>
                </a:lnTo>
                <a:lnTo>
                  <a:pt x="331777" y="162560"/>
                </a:lnTo>
                <a:lnTo>
                  <a:pt x="335839" y="165100"/>
                </a:lnTo>
                <a:lnTo>
                  <a:pt x="339221" y="170180"/>
                </a:lnTo>
                <a:lnTo>
                  <a:pt x="339410" y="171450"/>
                </a:lnTo>
                <a:lnTo>
                  <a:pt x="340080" y="171450"/>
                </a:lnTo>
                <a:lnTo>
                  <a:pt x="341064" y="170180"/>
                </a:lnTo>
                <a:lnTo>
                  <a:pt x="340687" y="170180"/>
                </a:lnTo>
                <a:lnTo>
                  <a:pt x="340855" y="168910"/>
                </a:lnTo>
                <a:lnTo>
                  <a:pt x="340949" y="167640"/>
                </a:lnTo>
                <a:lnTo>
                  <a:pt x="341598" y="163830"/>
                </a:lnTo>
                <a:lnTo>
                  <a:pt x="342928" y="160020"/>
                </a:lnTo>
                <a:close/>
              </a:path>
              <a:path w="672465" h="880109">
                <a:moveTo>
                  <a:pt x="348169" y="151130"/>
                </a:moveTo>
                <a:lnTo>
                  <a:pt x="282207" y="151130"/>
                </a:lnTo>
                <a:lnTo>
                  <a:pt x="287778" y="152400"/>
                </a:lnTo>
                <a:lnTo>
                  <a:pt x="296762" y="158750"/>
                </a:lnTo>
                <a:lnTo>
                  <a:pt x="299265" y="163830"/>
                </a:lnTo>
                <a:lnTo>
                  <a:pt x="300898" y="168910"/>
                </a:lnTo>
                <a:lnTo>
                  <a:pt x="300678" y="170180"/>
                </a:lnTo>
                <a:lnTo>
                  <a:pt x="302709" y="170180"/>
                </a:lnTo>
                <a:lnTo>
                  <a:pt x="303317" y="168910"/>
                </a:lnTo>
                <a:lnTo>
                  <a:pt x="306092" y="165100"/>
                </a:lnTo>
                <a:lnTo>
                  <a:pt x="309495" y="162560"/>
                </a:lnTo>
                <a:lnTo>
                  <a:pt x="317955" y="160020"/>
                </a:lnTo>
                <a:lnTo>
                  <a:pt x="342928" y="160020"/>
                </a:lnTo>
                <a:lnTo>
                  <a:pt x="348169" y="151130"/>
                </a:lnTo>
                <a:close/>
              </a:path>
              <a:path w="672465" h="880109">
                <a:moveTo>
                  <a:pt x="267978" y="161290"/>
                </a:moveTo>
                <a:lnTo>
                  <a:pt x="265622" y="161290"/>
                </a:lnTo>
                <a:lnTo>
                  <a:pt x="267370" y="162560"/>
                </a:lnTo>
                <a:lnTo>
                  <a:pt x="267978" y="161290"/>
                </a:lnTo>
                <a:close/>
              </a:path>
            </a:pathLst>
          </a:custGeom>
          <a:solidFill>
            <a:srgbClr val="6DB66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12048905" y="5167734"/>
            <a:ext cx="154305" cy="199390"/>
          </a:xfrm>
          <a:custGeom>
            <a:avLst/>
            <a:gdLst/>
            <a:ahLst/>
            <a:cxnLst/>
            <a:rect l="l" t="t" r="r" b="b"/>
            <a:pathLst>
              <a:path w="154305" h="199389">
                <a:moveTo>
                  <a:pt x="154089" y="0"/>
                </a:moveTo>
                <a:lnTo>
                  <a:pt x="129420" y="0"/>
                </a:lnTo>
                <a:lnTo>
                  <a:pt x="78636" y="170937"/>
                </a:lnTo>
                <a:lnTo>
                  <a:pt x="77474" y="170937"/>
                </a:lnTo>
                <a:lnTo>
                  <a:pt x="28145" y="0"/>
                </a:lnTo>
                <a:lnTo>
                  <a:pt x="0" y="0"/>
                </a:lnTo>
                <a:lnTo>
                  <a:pt x="60647" y="199082"/>
                </a:lnTo>
                <a:lnTo>
                  <a:pt x="93431" y="199082"/>
                </a:lnTo>
                <a:lnTo>
                  <a:pt x="154089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3" name="object 153"/>
          <p:cNvGrpSpPr/>
          <p:nvPr/>
        </p:nvGrpSpPr>
        <p:grpSpPr>
          <a:xfrm>
            <a:off x="13398874" y="5156996"/>
            <a:ext cx="166370" cy="213360"/>
            <a:chOff x="14284884" y="6072914"/>
            <a:chExt cx="166370" cy="213360"/>
          </a:xfrm>
        </p:grpSpPr>
        <p:sp>
          <p:nvSpPr>
            <p:cNvPr id="154" name="object 154"/>
            <p:cNvSpPr/>
            <p:nvPr/>
          </p:nvSpPr>
          <p:spPr>
            <a:xfrm>
              <a:off x="14284884" y="6072917"/>
              <a:ext cx="24765" cy="210185"/>
            </a:xfrm>
            <a:custGeom>
              <a:avLst/>
              <a:gdLst/>
              <a:ahLst/>
              <a:cxnLst/>
              <a:rect l="l" t="t" r="r" b="b"/>
              <a:pathLst>
                <a:path w="24765" h="210185">
                  <a:moveTo>
                    <a:pt x="24384" y="57175"/>
                  </a:moveTo>
                  <a:lnTo>
                    <a:pt x="584" y="57175"/>
                  </a:lnTo>
                  <a:lnTo>
                    <a:pt x="584" y="209816"/>
                  </a:lnTo>
                  <a:lnTo>
                    <a:pt x="24384" y="209816"/>
                  </a:lnTo>
                  <a:lnTo>
                    <a:pt x="24384" y="57175"/>
                  </a:lnTo>
                  <a:close/>
                </a:path>
                <a:path w="24765" h="210185">
                  <a:moveTo>
                    <a:pt x="24650" y="0"/>
                  </a:moveTo>
                  <a:lnTo>
                    <a:pt x="0" y="0"/>
                  </a:lnTo>
                  <a:lnTo>
                    <a:pt x="0" y="27571"/>
                  </a:lnTo>
                  <a:lnTo>
                    <a:pt x="24650" y="27571"/>
                  </a:lnTo>
                  <a:lnTo>
                    <a:pt x="24650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5" name="object 155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14342058" y="6126610"/>
              <a:ext cx="109106" cy="159597"/>
            </a:xfrm>
            <a:prstGeom prst="rect">
              <a:avLst/>
            </a:prstGeom>
          </p:spPr>
        </p:pic>
      </p:grpSp>
      <p:grpSp>
        <p:nvGrpSpPr>
          <p:cNvPr id="156" name="object 156"/>
          <p:cNvGrpSpPr/>
          <p:nvPr/>
        </p:nvGrpSpPr>
        <p:grpSpPr>
          <a:xfrm>
            <a:off x="12052387" y="5425334"/>
            <a:ext cx="254635" cy="219710"/>
            <a:chOff x="12938397" y="6341252"/>
            <a:chExt cx="254635" cy="219710"/>
          </a:xfrm>
        </p:grpSpPr>
        <p:pic>
          <p:nvPicPr>
            <p:cNvPr id="157" name="object 157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12938397" y="6406253"/>
              <a:ext cx="163345" cy="154351"/>
            </a:xfrm>
            <a:prstGeom prst="rect">
              <a:avLst/>
            </a:prstGeom>
          </p:spPr>
        </p:pic>
        <p:sp>
          <p:nvSpPr>
            <p:cNvPr id="158" name="object 158"/>
            <p:cNvSpPr/>
            <p:nvPr/>
          </p:nvSpPr>
          <p:spPr>
            <a:xfrm>
              <a:off x="13121213" y="6341252"/>
              <a:ext cx="71755" cy="215265"/>
            </a:xfrm>
            <a:custGeom>
              <a:avLst/>
              <a:gdLst/>
              <a:ahLst/>
              <a:cxnLst/>
              <a:rect l="l" t="t" r="r" b="b"/>
              <a:pathLst>
                <a:path w="71755" h="215265">
                  <a:moveTo>
                    <a:pt x="71673" y="0"/>
                  </a:moveTo>
                  <a:lnTo>
                    <a:pt x="0" y="0"/>
                  </a:lnTo>
                  <a:lnTo>
                    <a:pt x="0" y="214705"/>
                  </a:lnTo>
                  <a:lnTo>
                    <a:pt x="71673" y="214705"/>
                  </a:lnTo>
                  <a:lnTo>
                    <a:pt x="71673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9" name="object 159"/>
          <p:cNvGrpSpPr/>
          <p:nvPr/>
        </p:nvGrpSpPr>
        <p:grpSpPr>
          <a:xfrm>
            <a:off x="14432518" y="5425334"/>
            <a:ext cx="166370" cy="264795"/>
            <a:chOff x="15318528" y="6341252"/>
            <a:chExt cx="166370" cy="264795"/>
          </a:xfrm>
        </p:grpSpPr>
        <p:sp>
          <p:nvSpPr>
            <p:cNvPr id="160" name="object 160"/>
            <p:cNvSpPr/>
            <p:nvPr/>
          </p:nvSpPr>
          <p:spPr>
            <a:xfrm>
              <a:off x="15318528" y="6341252"/>
              <a:ext cx="71755" cy="215265"/>
            </a:xfrm>
            <a:custGeom>
              <a:avLst/>
              <a:gdLst/>
              <a:ahLst/>
              <a:cxnLst/>
              <a:rect l="l" t="t" r="r" b="b"/>
              <a:pathLst>
                <a:path w="71755" h="215265">
                  <a:moveTo>
                    <a:pt x="71673" y="0"/>
                  </a:moveTo>
                  <a:lnTo>
                    <a:pt x="0" y="0"/>
                  </a:lnTo>
                  <a:lnTo>
                    <a:pt x="0" y="214705"/>
                  </a:lnTo>
                  <a:lnTo>
                    <a:pt x="71673" y="214705"/>
                  </a:lnTo>
                  <a:lnTo>
                    <a:pt x="71673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1" name="object 161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15411684" y="6494159"/>
              <a:ext cx="72825" cy="111713"/>
            </a:xfrm>
            <a:prstGeom prst="rect">
              <a:avLst/>
            </a:prstGeom>
          </p:spPr>
        </p:pic>
      </p:grpSp>
      <p:grpSp>
        <p:nvGrpSpPr>
          <p:cNvPr id="162" name="object 162"/>
          <p:cNvGrpSpPr/>
          <p:nvPr/>
        </p:nvGrpSpPr>
        <p:grpSpPr>
          <a:xfrm>
            <a:off x="12048905" y="5156996"/>
            <a:ext cx="4284980" cy="822325"/>
            <a:chOff x="12934915" y="6072914"/>
            <a:chExt cx="4284980" cy="822325"/>
          </a:xfrm>
        </p:grpSpPr>
        <p:sp>
          <p:nvSpPr>
            <p:cNvPr id="163" name="object 163"/>
            <p:cNvSpPr/>
            <p:nvPr/>
          </p:nvSpPr>
          <p:spPr>
            <a:xfrm>
              <a:off x="15582896" y="6341251"/>
              <a:ext cx="71755" cy="215265"/>
            </a:xfrm>
            <a:custGeom>
              <a:avLst/>
              <a:gdLst/>
              <a:ahLst/>
              <a:cxnLst/>
              <a:rect l="l" t="t" r="r" b="b"/>
              <a:pathLst>
                <a:path w="71755" h="215265">
                  <a:moveTo>
                    <a:pt x="71662" y="0"/>
                  </a:moveTo>
                  <a:lnTo>
                    <a:pt x="0" y="0"/>
                  </a:lnTo>
                  <a:lnTo>
                    <a:pt x="0" y="214705"/>
                  </a:lnTo>
                  <a:lnTo>
                    <a:pt x="71662" y="214705"/>
                  </a:lnTo>
                  <a:lnTo>
                    <a:pt x="71662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4" name="object 164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15674016" y="6406248"/>
              <a:ext cx="161900" cy="154351"/>
            </a:xfrm>
            <a:prstGeom prst="rect">
              <a:avLst/>
            </a:prstGeom>
          </p:spPr>
        </p:pic>
        <p:pic>
          <p:nvPicPr>
            <p:cNvPr id="165" name="object 165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12934915" y="6072914"/>
              <a:ext cx="3628503" cy="821857"/>
            </a:xfrm>
            <a:prstGeom prst="rect">
              <a:avLst/>
            </a:prstGeom>
          </p:spPr>
        </p:pic>
        <p:sp>
          <p:nvSpPr>
            <p:cNvPr id="166" name="object 166"/>
            <p:cNvSpPr/>
            <p:nvPr/>
          </p:nvSpPr>
          <p:spPr>
            <a:xfrm>
              <a:off x="16584333" y="6341255"/>
              <a:ext cx="635635" cy="219710"/>
            </a:xfrm>
            <a:custGeom>
              <a:avLst/>
              <a:gdLst/>
              <a:ahLst/>
              <a:cxnLst/>
              <a:rect l="l" t="t" r="r" b="b"/>
              <a:pathLst>
                <a:path w="635634" h="219709">
                  <a:moveTo>
                    <a:pt x="71666" y="0"/>
                  </a:moveTo>
                  <a:lnTo>
                    <a:pt x="0" y="0"/>
                  </a:lnTo>
                  <a:lnTo>
                    <a:pt x="0" y="214706"/>
                  </a:lnTo>
                  <a:lnTo>
                    <a:pt x="71666" y="214706"/>
                  </a:lnTo>
                  <a:lnTo>
                    <a:pt x="71666" y="0"/>
                  </a:lnTo>
                  <a:close/>
                </a:path>
                <a:path w="635634" h="219709">
                  <a:moveTo>
                    <a:pt x="266661" y="213258"/>
                  </a:moveTo>
                  <a:lnTo>
                    <a:pt x="265417" y="197954"/>
                  </a:lnTo>
                  <a:lnTo>
                    <a:pt x="265341" y="197015"/>
                  </a:lnTo>
                  <a:lnTo>
                    <a:pt x="265137" y="194513"/>
                  </a:lnTo>
                  <a:lnTo>
                    <a:pt x="264058" y="178409"/>
                  </a:lnTo>
                  <a:lnTo>
                    <a:pt x="263537" y="167995"/>
                  </a:lnTo>
                  <a:lnTo>
                    <a:pt x="263436" y="165849"/>
                  </a:lnTo>
                  <a:lnTo>
                    <a:pt x="263398" y="165100"/>
                  </a:lnTo>
                  <a:lnTo>
                    <a:pt x="263296" y="160172"/>
                  </a:lnTo>
                  <a:lnTo>
                    <a:pt x="263182" y="114033"/>
                  </a:lnTo>
                  <a:lnTo>
                    <a:pt x="263182" y="76022"/>
                  </a:lnTo>
                  <a:lnTo>
                    <a:pt x="263182" y="0"/>
                  </a:lnTo>
                  <a:lnTo>
                    <a:pt x="191503" y="0"/>
                  </a:lnTo>
                  <a:lnTo>
                    <a:pt x="191503" y="76022"/>
                  </a:lnTo>
                  <a:lnTo>
                    <a:pt x="191503" y="118960"/>
                  </a:lnTo>
                  <a:lnTo>
                    <a:pt x="191503" y="160172"/>
                  </a:lnTo>
                  <a:lnTo>
                    <a:pt x="188036" y="165100"/>
                  </a:lnTo>
                  <a:lnTo>
                    <a:pt x="181940" y="167995"/>
                  </a:lnTo>
                  <a:lnTo>
                    <a:pt x="176136" y="167995"/>
                  </a:lnTo>
                  <a:lnTo>
                    <a:pt x="169303" y="165849"/>
                  </a:lnTo>
                  <a:lnTo>
                    <a:pt x="165036" y="160172"/>
                  </a:lnTo>
                  <a:lnTo>
                    <a:pt x="162839" y="152082"/>
                  </a:lnTo>
                  <a:lnTo>
                    <a:pt x="162229" y="143052"/>
                  </a:lnTo>
                  <a:lnTo>
                    <a:pt x="162204" y="142760"/>
                  </a:lnTo>
                  <a:lnTo>
                    <a:pt x="163588" y="129336"/>
                  </a:lnTo>
                  <a:lnTo>
                    <a:pt x="167322" y="120446"/>
                  </a:lnTo>
                  <a:lnTo>
                    <a:pt x="172859" y="115544"/>
                  </a:lnTo>
                  <a:lnTo>
                    <a:pt x="179616" y="114033"/>
                  </a:lnTo>
                  <a:lnTo>
                    <a:pt x="182803" y="114033"/>
                  </a:lnTo>
                  <a:lnTo>
                    <a:pt x="187159" y="114896"/>
                  </a:lnTo>
                  <a:lnTo>
                    <a:pt x="191503" y="118960"/>
                  </a:lnTo>
                  <a:lnTo>
                    <a:pt x="191503" y="76022"/>
                  </a:lnTo>
                  <a:lnTo>
                    <a:pt x="183654" y="71120"/>
                  </a:lnTo>
                  <a:lnTo>
                    <a:pt x="175234" y="67678"/>
                  </a:lnTo>
                  <a:lnTo>
                    <a:pt x="166090" y="65659"/>
                  </a:lnTo>
                  <a:lnTo>
                    <a:pt x="156121" y="64998"/>
                  </a:lnTo>
                  <a:lnTo>
                    <a:pt x="133616" y="68338"/>
                  </a:lnTo>
                  <a:lnTo>
                    <a:pt x="112115" y="80416"/>
                  </a:lnTo>
                  <a:lnTo>
                    <a:pt x="96012" y="104292"/>
                  </a:lnTo>
                  <a:lnTo>
                    <a:pt x="89712" y="142760"/>
                  </a:lnTo>
                  <a:lnTo>
                    <a:pt x="89662" y="143052"/>
                  </a:lnTo>
                  <a:lnTo>
                    <a:pt x="93243" y="173824"/>
                  </a:lnTo>
                  <a:lnTo>
                    <a:pt x="104101" y="197954"/>
                  </a:lnTo>
                  <a:lnTo>
                    <a:pt x="122466" y="213715"/>
                  </a:lnTo>
                  <a:lnTo>
                    <a:pt x="148564" y="219354"/>
                  </a:lnTo>
                  <a:lnTo>
                    <a:pt x="163804" y="217652"/>
                  </a:lnTo>
                  <a:lnTo>
                    <a:pt x="176720" y="212966"/>
                  </a:lnTo>
                  <a:lnTo>
                    <a:pt x="187655" y="205892"/>
                  </a:lnTo>
                  <a:lnTo>
                    <a:pt x="197027" y="197015"/>
                  </a:lnTo>
                  <a:lnTo>
                    <a:pt x="198475" y="203403"/>
                  </a:lnTo>
                  <a:lnTo>
                    <a:pt x="200507" y="210362"/>
                  </a:lnTo>
                  <a:lnTo>
                    <a:pt x="202755" y="217652"/>
                  </a:lnTo>
                  <a:lnTo>
                    <a:pt x="202831" y="217906"/>
                  </a:lnTo>
                  <a:lnTo>
                    <a:pt x="266661" y="213258"/>
                  </a:lnTo>
                  <a:close/>
                </a:path>
                <a:path w="635634" h="219709">
                  <a:moveTo>
                    <a:pt x="443966" y="213258"/>
                  </a:moveTo>
                  <a:lnTo>
                    <a:pt x="442607" y="202539"/>
                  </a:lnTo>
                  <a:lnTo>
                    <a:pt x="442328" y="200380"/>
                  </a:lnTo>
                  <a:lnTo>
                    <a:pt x="441248" y="190042"/>
                  </a:lnTo>
                  <a:lnTo>
                    <a:pt x="440664" y="181063"/>
                  </a:lnTo>
                  <a:lnTo>
                    <a:pt x="440575" y="176415"/>
                  </a:lnTo>
                  <a:lnTo>
                    <a:pt x="440486" y="159880"/>
                  </a:lnTo>
                  <a:lnTo>
                    <a:pt x="440486" y="125641"/>
                  </a:lnTo>
                  <a:lnTo>
                    <a:pt x="437819" y="110248"/>
                  </a:lnTo>
                  <a:lnTo>
                    <a:pt x="435851" y="98907"/>
                  </a:lnTo>
                  <a:lnTo>
                    <a:pt x="421881" y="79971"/>
                  </a:lnTo>
                  <a:lnTo>
                    <a:pt x="398500" y="68719"/>
                  </a:lnTo>
                  <a:lnTo>
                    <a:pt x="365633" y="64998"/>
                  </a:lnTo>
                  <a:lnTo>
                    <a:pt x="346544" y="65938"/>
                  </a:lnTo>
                  <a:lnTo>
                    <a:pt x="326783" y="68554"/>
                  </a:lnTo>
                  <a:lnTo>
                    <a:pt x="307733" y="72593"/>
                  </a:lnTo>
                  <a:lnTo>
                    <a:pt x="290766" y="77762"/>
                  </a:lnTo>
                  <a:lnTo>
                    <a:pt x="301498" y="120992"/>
                  </a:lnTo>
                  <a:lnTo>
                    <a:pt x="311124" y="117602"/>
                  </a:lnTo>
                  <a:lnTo>
                    <a:pt x="324027" y="114096"/>
                  </a:lnTo>
                  <a:lnTo>
                    <a:pt x="338518" y="111366"/>
                  </a:lnTo>
                  <a:lnTo>
                    <a:pt x="352869" y="110248"/>
                  </a:lnTo>
                  <a:lnTo>
                    <a:pt x="362686" y="111048"/>
                  </a:lnTo>
                  <a:lnTo>
                    <a:pt x="369036" y="113779"/>
                  </a:lnTo>
                  <a:lnTo>
                    <a:pt x="372440" y="118948"/>
                  </a:lnTo>
                  <a:lnTo>
                    <a:pt x="373456" y="127088"/>
                  </a:lnTo>
                  <a:lnTo>
                    <a:pt x="373456" y="127965"/>
                  </a:lnTo>
                  <a:lnTo>
                    <a:pt x="372008" y="127965"/>
                  </a:lnTo>
                  <a:lnTo>
                    <a:pt x="371424" y="128016"/>
                  </a:lnTo>
                  <a:lnTo>
                    <a:pt x="371424" y="159880"/>
                  </a:lnTo>
                  <a:lnTo>
                    <a:pt x="371424" y="178155"/>
                  </a:lnTo>
                  <a:lnTo>
                    <a:pt x="367080" y="180759"/>
                  </a:lnTo>
                  <a:lnTo>
                    <a:pt x="362445" y="181063"/>
                  </a:lnTo>
                  <a:lnTo>
                    <a:pt x="352272" y="181063"/>
                  </a:lnTo>
                  <a:lnTo>
                    <a:pt x="346481" y="176999"/>
                  </a:lnTo>
                  <a:lnTo>
                    <a:pt x="346481" y="170319"/>
                  </a:lnTo>
                  <a:lnTo>
                    <a:pt x="347814" y="165544"/>
                  </a:lnTo>
                  <a:lnTo>
                    <a:pt x="352107" y="162382"/>
                  </a:lnTo>
                  <a:lnTo>
                    <a:pt x="359816" y="160566"/>
                  </a:lnTo>
                  <a:lnTo>
                    <a:pt x="371424" y="159880"/>
                  </a:lnTo>
                  <a:lnTo>
                    <a:pt x="371424" y="128016"/>
                  </a:lnTo>
                  <a:lnTo>
                    <a:pt x="334708" y="130962"/>
                  </a:lnTo>
                  <a:lnTo>
                    <a:pt x="306374" y="140004"/>
                  </a:lnTo>
                  <a:lnTo>
                    <a:pt x="288366" y="155130"/>
                  </a:lnTo>
                  <a:lnTo>
                    <a:pt x="282067" y="176415"/>
                  </a:lnTo>
                  <a:lnTo>
                    <a:pt x="285051" y="194627"/>
                  </a:lnTo>
                  <a:lnTo>
                    <a:pt x="294220" y="208114"/>
                  </a:lnTo>
                  <a:lnTo>
                    <a:pt x="309854" y="216471"/>
                  </a:lnTo>
                  <a:lnTo>
                    <a:pt x="332270" y="219354"/>
                  </a:lnTo>
                  <a:lnTo>
                    <a:pt x="345973" y="217944"/>
                  </a:lnTo>
                  <a:lnTo>
                    <a:pt x="357936" y="214210"/>
                  </a:lnTo>
                  <a:lnTo>
                    <a:pt x="368160" y="208838"/>
                  </a:lnTo>
                  <a:lnTo>
                    <a:pt x="376656" y="202539"/>
                  </a:lnTo>
                  <a:lnTo>
                    <a:pt x="380123" y="212979"/>
                  </a:lnTo>
                  <a:lnTo>
                    <a:pt x="382168" y="217906"/>
                  </a:lnTo>
                  <a:lnTo>
                    <a:pt x="443966" y="213258"/>
                  </a:lnTo>
                  <a:close/>
                </a:path>
                <a:path w="635634" h="219709">
                  <a:moveTo>
                    <a:pt x="635495" y="213258"/>
                  </a:moveTo>
                  <a:lnTo>
                    <a:pt x="634250" y="197954"/>
                  </a:lnTo>
                  <a:lnTo>
                    <a:pt x="634174" y="197015"/>
                  </a:lnTo>
                  <a:lnTo>
                    <a:pt x="633958" y="194513"/>
                  </a:lnTo>
                  <a:lnTo>
                    <a:pt x="632879" y="178409"/>
                  </a:lnTo>
                  <a:lnTo>
                    <a:pt x="632371" y="167995"/>
                  </a:lnTo>
                  <a:lnTo>
                    <a:pt x="632256" y="165849"/>
                  </a:lnTo>
                  <a:lnTo>
                    <a:pt x="632218" y="165100"/>
                  </a:lnTo>
                  <a:lnTo>
                    <a:pt x="632117" y="160172"/>
                  </a:lnTo>
                  <a:lnTo>
                    <a:pt x="632002" y="114033"/>
                  </a:lnTo>
                  <a:lnTo>
                    <a:pt x="632002" y="76022"/>
                  </a:lnTo>
                  <a:lnTo>
                    <a:pt x="632002" y="0"/>
                  </a:lnTo>
                  <a:lnTo>
                    <a:pt x="560336" y="0"/>
                  </a:lnTo>
                  <a:lnTo>
                    <a:pt x="560336" y="76022"/>
                  </a:lnTo>
                  <a:lnTo>
                    <a:pt x="560336" y="118960"/>
                  </a:lnTo>
                  <a:lnTo>
                    <a:pt x="560336" y="160172"/>
                  </a:lnTo>
                  <a:lnTo>
                    <a:pt x="556856" y="165100"/>
                  </a:lnTo>
                  <a:lnTo>
                    <a:pt x="550773" y="167995"/>
                  </a:lnTo>
                  <a:lnTo>
                    <a:pt x="544957" y="167995"/>
                  </a:lnTo>
                  <a:lnTo>
                    <a:pt x="531037" y="142760"/>
                  </a:lnTo>
                  <a:lnTo>
                    <a:pt x="532409" y="129336"/>
                  </a:lnTo>
                  <a:lnTo>
                    <a:pt x="536143" y="120446"/>
                  </a:lnTo>
                  <a:lnTo>
                    <a:pt x="541680" y="115544"/>
                  </a:lnTo>
                  <a:lnTo>
                    <a:pt x="548449" y="114033"/>
                  </a:lnTo>
                  <a:lnTo>
                    <a:pt x="551637" y="114033"/>
                  </a:lnTo>
                  <a:lnTo>
                    <a:pt x="555980" y="114896"/>
                  </a:lnTo>
                  <a:lnTo>
                    <a:pt x="560336" y="118960"/>
                  </a:lnTo>
                  <a:lnTo>
                    <a:pt x="560336" y="76022"/>
                  </a:lnTo>
                  <a:lnTo>
                    <a:pt x="552488" y="71120"/>
                  </a:lnTo>
                  <a:lnTo>
                    <a:pt x="544055" y="67678"/>
                  </a:lnTo>
                  <a:lnTo>
                    <a:pt x="534911" y="65659"/>
                  </a:lnTo>
                  <a:lnTo>
                    <a:pt x="524941" y="64998"/>
                  </a:lnTo>
                  <a:lnTo>
                    <a:pt x="502437" y="68338"/>
                  </a:lnTo>
                  <a:lnTo>
                    <a:pt x="480949" y="80416"/>
                  </a:lnTo>
                  <a:lnTo>
                    <a:pt x="464845" y="104292"/>
                  </a:lnTo>
                  <a:lnTo>
                    <a:pt x="458546" y="142760"/>
                  </a:lnTo>
                  <a:lnTo>
                    <a:pt x="458495" y="143052"/>
                  </a:lnTo>
                  <a:lnTo>
                    <a:pt x="462076" y="173824"/>
                  </a:lnTo>
                  <a:lnTo>
                    <a:pt x="472935" y="197954"/>
                  </a:lnTo>
                  <a:lnTo>
                    <a:pt x="491299" y="213715"/>
                  </a:lnTo>
                  <a:lnTo>
                    <a:pt x="517398" y="219354"/>
                  </a:lnTo>
                  <a:lnTo>
                    <a:pt x="532638" y="217652"/>
                  </a:lnTo>
                  <a:lnTo>
                    <a:pt x="545541" y="212966"/>
                  </a:lnTo>
                  <a:lnTo>
                    <a:pt x="556488" y="205892"/>
                  </a:lnTo>
                  <a:lnTo>
                    <a:pt x="565848" y="197015"/>
                  </a:lnTo>
                  <a:lnTo>
                    <a:pt x="567309" y="203403"/>
                  </a:lnTo>
                  <a:lnTo>
                    <a:pt x="569341" y="210362"/>
                  </a:lnTo>
                  <a:lnTo>
                    <a:pt x="571588" y="217652"/>
                  </a:lnTo>
                  <a:lnTo>
                    <a:pt x="571665" y="217906"/>
                  </a:lnTo>
                  <a:lnTo>
                    <a:pt x="635495" y="213258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7" name="object 167"/>
          <p:cNvSpPr/>
          <p:nvPr/>
        </p:nvSpPr>
        <p:spPr>
          <a:xfrm>
            <a:off x="11076319" y="5073360"/>
            <a:ext cx="697230" cy="924560"/>
          </a:xfrm>
          <a:custGeom>
            <a:avLst/>
            <a:gdLst/>
            <a:ahLst/>
            <a:cxnLst/>
            <a:rect l="l" t="t" r="r" b="b"/>
            <a:pathLst>
              <a:path w="697229" h="924559">
                <a:moveTo>
                  <a:pt x="214084" y="723900"/>
                </a:moveTo>
                <a:lnTo>
                  <a:pt x="209515" y="723900"/>
                </a:lnTo>
                <a:lnTo>
                  <a:pt x="217687" y="736600"/>
                </a:lnTo>
                <a:lnTo>
                  <a:pt x="232710" y="758190"/>
                </a:lnTo>
                <a:lnTo>
                  <a:pt x="255517" y="778510"/>
                </a:lnTo>
                <a:lnTo>
                  <a:pt x="287042" y="788670"/>
                </a:lnTo>
                <a:lnTo>
                  <a:pt x="294288" y="789940"/>
                </a:lnTo>
                <a:lnTo>
                  <a:pt x="300361" y="795020"/>
                </a:lnTo>
                <a:lnTo>
                  <a:pt x="335577" y="830580"/>
                </a:lnTo>
                <a:lnTo>
                  <a:pt x="338171" y="848360"/>
                </a:lnTo>
                <a:lnTo>
                  <a:pt x="337815" y="849630"/>
                </a:lnTo>
                <a:lnTo>
                  <a:pt x="337208" y="852170"/>
                </a:lnTo>
                <a:lnTo>
                  <a:pt x="386538" y="881380"/>
                </a:lnTo>
                <a:lnTo>
                  <a:pt x="438011" y="908050"/>
                </a:lnTo>
                <a:lnTo>
                  <a:pt x="479406" y="922020"/>
                </a:lnTo>
                <a:lnTo>
                  <a:pt x="520405" y="924560"/>
                </a:lnTo>
                <a:lnTo>
                  <a:pt x="559828" y="919480"/>
                </a:lnTo>
                <a:lnTo>
                  <a:pt x="596491" y="905510"/>
                </a:lnTo>
                <a:lnTo>
                  <a:pt x="629212" y="883920"/>
                </a:lnTo>
                <a:lnTo>
                  <a:pt x="656808" y="857250"/>
                </a:lnTo>
                <a:lnTo>
                  <a:pt x="678097" y="824230"/>
                </a:lnTo>
                <a:lnTo>
                  <a:pt x="687614" y="798830"/>
                </a:lnTo>
                <a:lnTo>
                  <a:pt x="328381" y="798830"/>
                </a:lnTo>
                <a:lnTo>
                  <a:pt x="323994" y="793750"/>
                </a:lnTo>
                <a:lnTo>
                  <a:pt x="319104" y="791210"/>
                </a:lnTo>
                <a:lnTo>
                  <a:pt x="312182" y="786130"/>
                </a:lnTo>
                <a:lnTo>
                  <a:pt x="310343" y="784860"/>
                </a:lnTo>
                <a:lnTo>
                  <a:pt x="287063" y="784860"/>
                </a:lnTo>
                <a:lnTo>
                  <a:pt x="284571" y="783590"/>
                </a:lnTo>
                <a:lnTo>
                  <a:pt x="282089" y="783590"/>
                </a:lnTo>
                <a:lnTo>
                  <a:pt x="279649" y="782320"/>
                </a:lnTo>
                <a:lnTo>
                  <a:pt x="267086" y="778510"/>
                </a:lnTo>
                <a:lnTo>
                  <a:pt x="255497" y="770890"/>
                </a:lnTo>
                <a:lnTo>
                  <a:pt x="244927" y="762000"/>
                </a:lnTo>
                <a:lnTo>
                  <a:pt x="235420" y="753110"/>
                </a:lnTo>
                <a:lnTo>
                  <a:pt x="216510" y="727710"/>
                </a:lnTo>
                <a:lnTo>
                  <a:pt x="214084" y="723900"/>
                </a:lnTo>
                <a:close/>
              </a:path>
              <a:path w="697229" h="924559">
                <a:moveTo>
                  <a:pt x="367940" y="694690"/>
                </a:moveTo>
                <a:lnTo>
                  <a:pt x="346236" y="730250"/>
                </a:lnTo>
                <a:lnTo>
                  <a:pt x="339595" y="748030"/>
                </a:lnTo>
                <a:lnTo>
                  <a:pt x="334581" y="763270"/>
                </a:lnTo>
                <a:lnTo>
                  <a:pt x="332175" y="769620"/>
                </a:lnTo>
                <a:lnTo>
                  <a:pt x="329920" y="777240"/>
                </a:lnTo>
                <a:lnTo>
                  <a:pt x="327931" y="783590"/>
                </a:lnTo>
                <a:lnTo>
                  <a:pt x="327020" y="791210"/>
                </a:lnTo>
                <a:lnTo>
                  <a:pt x="328381" y="798830"/>
                </a:lnTo>
                <a:lnTo>
                  <a:pt x="687614" y="798830"/>
                </a:lnTo>
                <a:lnTo>
                  <a:pt x="691897" y="787400"/>
                </a:lnTo>
                <a:lnTo>
                  <a:pt x="697024" y="746760"/>
                </a:lnTo>
                <a:lnTo>
                  <a:pt x="693512" y="713740"/>
                </a:lnTo>
                <a:lnTo>
                  <a:pt x="429415" y="713740"/>
                </a:lnTo>
                <a:lnTo>
                  <a:pt x="423498" y="712470"/>
                </a:lnTo>
                <a:lnTo>
                  <a:pt x="377950" y="697230"/>
                </a:lnTo>
                <a:lnTo>
                  <a:pt x="373280" y="695960"/>
                </a:lnTo>
                <a:lnTo>
                  <a:pt x="367940" y="694690"/>
                </a:lnTo>
                <a:close/>
              </a:path>
              <a:path w="697229" h="924559">
                <a:moveTo>
                  <a:pt x="180477" y="657860"/>
                </a:moveTo>
                <a:lnTo>
                  <a:pt x="176564" y="657860"/>
                </a:lnTo>
                <a:lnTo>
                  <a:pt x="177475" y="659130"/>
                </a:lnTo>
                <a:lnTo>
                  <a:pt x="211957" y="695960"/>
                </a:lnTo>
                <a:lnTo>
                  <a:pt x="251128" y="716280"/>
                </a:lnTo>
                <a:lnTo>
                  <a:pt x="263105" y="722630"/>
                </a:lnTo>
                <a:lnTo>
                  <a:pt x="283300" y="756920"/>
                </a:lnTo>
                <a:lnTo>
                  <a:pt x="286739" y="777240"/>
                </a:lnTo>
                <a:lnTo>
                  <a:pt x="286847" y="779780"/>
                </a:lnTo>
                <a:lnTo>
                  <a:pt x="286955" y="782320"/>
                </a:lnTo>
                <a:lnTo>
                  <a:pt x="287063" y="784860"/>
                </a:lnTo>
                <a:lnTo>
                  <a:pt x="310343" y="784860"/>
                </a:lnTo>
                <a:lnTo>
                  <a:pt x="306664" y="782320"/>
                </a:lnTo>
                <a:lnTo>
                  <a:pt x="303712" y="781050"/>
                </a:lnTo>
                <a:lnTo>
                  <a:pt x="300424" y="779780"/>
                </a:lnTo>
                <a:lnTo>
                  <a:pt x="298653" y="764540"/>
                </a:lnTo>
                <a:lnTo>
                  <a:pt x="283681" y="723900"/>
                </a:lnTo>
                <a:lnTo>
                  <a:pt x="274519" y="715010"/>
                </a:lnTo>
                <a:lnTo>
                  <a:pt x="274665" y="713740"/>
                </a:lnTo>
                <a:lnTo>
                  <a:pt x="274854" y="713740"/>
                </a:lnTo>
                <a:lnTo>
                  <a:pt x="276071" y="711200"/>
                </a:lnTo>
                <a:lnTo>
                  <a:pt x="251877" y="711200"/>
                </a:lnTo>
                <a:lnTo>
                  <a:pt x="244805" y="708660"/>
                </a:lnTo>
                <a:lnTo>
                  <a:pt x="204445" y="683260"/>
                </a:lnTo>
                <a:lnTo>
                  <a:pt x="190626" y="669290"/>
                </a:lnTo>
                <a:lnTo>
                  <a:pt x="188647" y="668020"/>
                </a:lnTo>
                <a:lnTo>
                  <a:pt x="182384" y="660400"/>
                </a:lnTo>
                <a:lnTo>
                  <a:pt x="180477" y="657860"/>
                </a:lnTo>
                <a:close/>
              </a:path>
              <a:path w="697229" h="924559">
                <a:moveTo>
                  <a:pt x="203576" y="707390"/>
                </a:moveTo>
                <a:lnTo>
                  <a:pt x="187537" y="707390"/>
                </a:lnTo>
                <a:lnTo>
                  <a:pt x="193087" y="716280"/>
                </a:lnTo>
                <a:lnTo>
                  <a:pt x="195998" y="720090"/>
                </a:lnTo>
                <a:lnTo>
                  <a:pt x="194689" y="723900"/>
                </a:lnTo>
                <a:lnTo>
                  <a:pt x="193788" y="726440"/>
                </a:lnTo>
                <a:lnTo>
                  <a:pt x="193181" y="728980"/>
                </a:lnTo>
                <a:lnTo>
                  <a:pt x="197181" y="732790"/>
                </a:lnTo>
                <a:lnTo>
                  <a:pt x="201233" y="737870"/>
                </a:lnTo>
                <a:lnTo>
                  <a:pt x="205327" y="741680"/>
                </a:lnTo>
                <a:lnTo>
                  <a:pt x="205208" y="737870"/>
                </a:lnTo>
                <a:lnTo>
                  <a:pt x="205128" y="735330"/>
                </a:lnTo>
                <a:lnTo>
                  <a:pt x="205830" y="728980"/>
                </a:lnTo>
                <a:lnTo>
                  <a:pt x="209515" y="723900"/>
                </a:lnTo>
                <a:lnTo>
                  <a:pt x="214084" y="723900"/>
                </a:lnTo>
                <a:lnTo>
                  <a:pt x="203576" y="707390"/>
                </a:lnTo>
                <a:close/>
              </a:path>
              <a:path w="697229" h="924559">
                <a:moveTo>
                  <a:pt x="306244" y="0"/>
                </a:moveTo>
                <a:lnTo>
                  <a:pt x="239721" y="5080"/>
                </a:lnTo>
                <a:lnTo>
                  <a:pt x="175802" y="24130"/>
                </a:lnTo>
                <a:lnTo>
                  <a:pt x="117478" y="55880"/>
                </a:lnTo>
                <a:lnTo>
                  <a:pt x="67743" y="99060"/>
                </a:lnTo>
                <a:lnTo>
                  <a:pt x="29590" y="154940"/>
                </a:lnTo>
                <a:lnTo>
                  <a:pt x="6011" y="220980"/>
                </a:lnTo>
                <a:lnTo>
                  <a:pt x="542" y="262890"/>
                </a:lnTo>
                <a:lnTo>
                  <a:pt x="442" y="269240"/>
                </a:lnTo>
                <a:lnTo>
                  <a:pt x="321" y="276860"/>
                </a:lnTo>
                <a:lnTo>
                  <a:pt x="221" y="283210"/>
                </a:lnTo>
                <a:lnTo>
                  <a:pt x="100" y="290830"/>
                </a:lnTo>
                <a:lnTo>
                  <a:pt x="0" y="297180"/>
                </a:lnTo>
                <a:lnTo>
                  <a:pt x="4516" y="340360"/>
                </a:lnTo>
                <a:lnTo>
                  <a:pt x="6438" y="350520"/>
                </a:lnTo>
                <a:lnTo>
                  <a:pt x="8528" y="361950"/>
                </a:lnTo>
                <a:lnTo>
                  <a:pt x="10785" y="373380"/>
                </a:lnTo>
                <a:lnTo>
                  <a:pt x="25508" y="431800"/>
                </a:lnTo>
                <a:lnTo>
                  <a:pt x="40560" y="477520"/>
                </a:lnTo>
                <a:lnTo>
                  <a:pt x="58252" y="520700"/>
                </a:lnTo>
                <a:lnTo>
                  <a:pt x="78474" y="563880"/>
                </a:lnTo>
                <a:lnTo>
                  <a:pt x="101115" y="604520"/>
                </a:lnTo>
                <a:lnTo>
                  <a:pt x="126065" y="643890"/>
                </a:lnTo>
                <a:lnTo>
                  <a:pt x="153213" y="681990"/>
                </a:lnTo>
                <a:lnTo>
                  <a:pt x="182448" y="717550"/>
                </a:lnTo>
                <a:lnTo>
                  <a:pt x="184291" y="713740"/>
                </a:lnTo>
                <a:lnTo>
                  <a:pt x="185998" y="711200"/>
                </a:lnTo>
                <a:lnTo>
                  <a:pt x="187537" y="707390"/>
                </a:lnTo>
                <a:lnTo>
                  <a:pt x="203576" y="707390"/>
                </a:lnTo>
                <a:lnTo>
                  <a:pt x="197109" y="697230"/>
                </a:lnTo>
                <a:lnTo>
                  <a:pt x="181644" y="673100"/>
                </a:lnTo>
                <a:lnTo>
                  <a:pt x="174543" y="661670"/>
                </a:lnTo>
                <a:lnTo>
                  <a:pt x="176925" y="661670"/>
                </a:lnTo>
                <a:lnTo>
                  <a:pt x="176804" y="660400"/>
                </a:lnTo>
                <a:lnTo>
                  <a:pt x="176684" y="659130"/>
                </a:lnTo>
                <a:lnTo>
                  <a:pt x="176564" y="657860"/>
                </a:lnTo>
                <a:lnTo>
                  <a:pt x="180477" y="657860"/>
                </a:lnTo>
                <a:lnTo>
                  <a:pt x="176663" y="652780"/>
                </a:lnTo>
                <a:lnTo>
                  <a:pt x="171295" y="643890"/>
                </a:lnTo>
                <a:lnTo>
                  <a:pt x="166093" y="636270"/>
                </a:lnTo>
                <a:lnTo>
                  <a:pt x="162700" y="629920"/>
                </a:lnTo>
                <a:lnTo>
                  <a:pt x="159308" y="626110"/>
                </a:lnTo>
                <a:lnTo>
                  <a:pt x="157580" y="619760"/>
                </a:lnTo>
                <a:lnTo>
                  <a:pt x="157496" y="618490"/>
                </a:lnTo>
                <a:lnTo>
                  <a:pt x="140471" y="588010"/>
                </a:lnTo>
                <a:lnTo>
                  <a:pt x="126087" y="551180"/>
                </a:lnTo>
                <a:lnTo>
                  <a:pt x="117425" y="510540"/>
                </a:lnTo>
                <a:lnTo>
                  <a:pt x="117544" y="474980"/>
                </a:lnTo>
                <a:lnTo>
                  <a:pt x="129602" y="424180"/>
                </a:lnTo>
                <a:lnTo>
                  <a:pt x="156605" y="382270"/>
                </a:lnTo>
                <a:lnTo>
                  <a:pt x="201662" y="342900"/>
                </a:lnTo>
                <a:lnTo>
                  <a:pt x="255973" y="314960"/>
                </a:lnTo>
                <a:lnTo>
                  <a:pt x="304620" y="306070"/>
                </a:lnTo>
                <a:lnTo>
                  <a:pt x="454304" y="306070"/>
                </a:lnTo>
                <a:lnTo>
                  <a:pt x="454196" y="303530"/>
                </a:lnTo>
                <a:lnTo>
                  <a:pt x="454158" y="297180"/>
                </a:lnTo>
                <a:lnTo>
                  <a:pt x="454345" y="293370"/>
                </a:lnTo>
                <a:lnTo>
                  <a:pt x="455267" y="287020"/>
                </a:lnTo>
                <a:lnTo>
                  <a:pt x="475024" y="279400"/>
                </a:lnTo>
                <a:lnTo>
                  <a:pt x="476975" y="278130"/>
                </a:lnTo>
                <a:lnTo>
                  <a:pt x="377395" y="278130"/>
                </a:lnTo>
                <a:lnTo>
                  <a:pt x="370778" y="273050"/>
                </a:lnTo>
                <a:lnTo>
                  <a:pt x="369971" y="269240"/>
                </a:lnTo>
                <a:lnTo>
                  <a:pt x="375276" y="255270"/>
                </a:lnTo>
                <a:lnTo>
                  <a:pt x="379759" y="246380"/>
                </a:lnTo>
                <a:lnTo>
                  <a:pt x="384065" y="238760"/>
                </a:lnTo>
                <a:lnTo>
                  <a:pt x="387866" y="233680"/>
                </a:lnTo>
                <a:lnTo>
                  <a:pt x="386022" y="204470"/>
                </a:lnTo>
                <a:lnTo>
                  <a:pt x="391048" y="190500"/>
                </a:lnTo>
                <a:lnTo>
                  <a:pt x="126680" y="190500"/>
                </a:lnTo>
                <a:lnTo>
                  <a:pt x="119552" y="189230"/>
                </a:lnTo>
                <a:lnTo>
                  <a:pt x="113730" y="185420"/>
                </a:lnTo>
                <a:lnTo>
                  <a:pt x="109806" y="180340"/>
                </a:lnTo>
                <a:lnTo>
                  <a:pt x="108367" y="172720"/>
                </a:lnTo>
                <a:lnTo>
                  <a:pt x="109806" y="165100"/>
                </a:lnTo>
                <a:lnTo>
                  <a:pt x="113730" y="160020"/>
                </a:lnTo>
                <a:lnTo>
                  <a:pt x="119552" y="156210"/>
                </a:lnTo>
                <a:lnTo>
                  <a:pt x="126680" y="154940"/>
                </a:lnTo>
                <a:lnTo>
                  <a:pt x="427522" y="154940"/>
                </a:lnTo>
                <a:lnTo>
                  <a:pt x="432409" y="152400"/>
                </a:lnTo>
                <a:lnTo>
                  <a:pt x="453669" y="146050"/>
                </a:lnTo>
                <a:lnTo>
                  <a:pt x="476422" y="144780"/>
                </a:lnTo>
                <a:lnTo>
                  <a:pt x="552998" y="144780"/>
                </a:lnTo>
                <a:lnTo>
                  <a:pt x="538515" y="120650"/>
                </a:lnTo>
                <a:lnTo>
                  <a:pt x="491506" y="67310"/>
                </a:lnTo>
                <a:lnTo>
                  <a:pt x="435129" y="30480"/>
                </a:lnTo>
                <a:lnTo>
                  <a:pt x="372378" y="7620"/>
                </a:lnTo>
                <a:lnTo>
                  <a:pt x="339547" y="1270"/>
                </a:lnTo>
                <a:lnTo>
                  <a:pt x="306244" y="0"/>
                </a:lnTo>
                <a:close/>
              </a:path>
              <a:path w="697229" h="924559">
                <a:moveTo>
                  <a:pt x="633411" y="443230"/>
                </a:moveTo>
                <a:lnTo>
                  <a:pt x="467989" y="443230"/>
                </a:lnTo>
                <a:lnTo>
                  <a:pt x="469382" y="448310"/>
                </a:lnTo>
                <a:lnTo>
                  <a:pt x="470649" y="453390"/>
                </a:lnTo>
                <a:lnTo>
                  <a:pt x="471497" y="458470"/>
                </a:lnTo>
                <a:lnTo>
                  <a:pt x="472764" y="468630"/>
                </a:lnTo>
                <a:lnTo>
                  <a:pt x="472970" y="474980"/>
                </a:lnTo>
                <a:lnTo>
                  <a:pt x="473053" y="477520"/>
                </a:lnTo>
                <a:lnTo>
                  <a:pt x="463728" y="515620"/>
                </a:lnTo>
                <a:lnTo>
                  <a:pt x="463937" y="520700"/>
                </a:lnTo>
                <a:lnTo>
                  <a:pt x="464000" y="532130"/>
                </a:lnTo>
                <a:lnTo>
                  <a:pt x="471036" y="544830"/>
                </a:lnTo>
                <a:lnTo>
                  <a:pt x="475591" y="552450"/>
                </a:lnTo>
                <a:lnTo>
                  <a:pt x="480482" y="558800"/>
                </a:lnTo>
                <a:lnTo>
                  <a:pt x="485651" y="566420"/>
                </a:lnTo>
                <a:lnTo>
                  <a:pt x="491036" y="572770"/>
                </a:lnTo>
                <a:lnTo>
                  <a:pt x="493852" y="576580"/>
                </a:lnTo>
                <a:lnTo>
                  <a:pt x="497203" y="580390"/>
                </a:lnTo>
                <a:lnTo>
                  <a:pt x="497978" y="584200"/>
                </a:lnTo>
                <a:lnTo>
                  <a:pt x="498931" y="588010"/>
                </a:lnTo>
                <a:lnTo>
                  <a:pt x="497465" y="591820"/>
                </a:lnTo>
                <a:lnTo>
                  <a:pt x="494732" y="594360"/>
                </a:lnTo>
                <a:lnTo>
                  <a:pt x="489727" y="599440"/>
                </a:lnTo>
                <a:lnTo>
                  <a:pt x="480722" y="600710"/>
                </a:lnTo>
                <a:lnTo>
                  <a:pt x="473246" y="614680"/>
                </a:lnTo>
                <a:lnTo>
                  <a:pt x="483989" y="617220"/>
                </a:lnTo>
                <a:lnTo>
                  <a:pt x="488261" y="628650"/>
                </a:lnTo>
                <a:lnTo>
                  <a:pt x="486596" y="635000"/>
                </a:lnTo>
                <a:lnTo>
                  <a:pt x="477130" y="642620"/>
                </a:lnTo>
                <a:lnTo>
                  <a:pt x="473675" y="645160"/>
                </a:lnTo>
                <a:lnTo>
                  <a:pt x="476565" y="650240"/>
                </a:lnTo>
                <a:lnTo>
                  <a:pt x="479287" y="654050"/>
                </a:lnTo>
                <a:lnTo>
                  <a:pt x="477444" y="661670"/>
                </a:lnTo>
                <a:lnTo>
                  <a:pt x="475497" y="665480"/>
                </a:lnTo>
                <a:lnTo>
                  <a:pt x="470314" y="669290"/>
                </a:lnTo>
                <a:lnTo>
                  <a:pt x="468261" y="670560"/>
                </a:lnTo>
                <a:lnTo>
                  <a:pt x="458953" y="674370"/>
                </a:lnTo>
                <a:lnTo>
                  <a:pt x="458953" y="681990"/>
                </a:lnTo>
                <a:lnTo>
                  <a:pt x="435875" y="713740"/>
                </a:lnTo>
                <a:lnTo>
                  <a:pt x="693512" y="713740"/>
                </a:lnTo>
                <a:lnTo>
                  <a:pt x="692297" y="702310"/>
                </a:lnTo>
                <a:lnTo>
                  <a:pt x="633411" y="443230"/>
                </a:lnTo>
                <a:close/>
              </a:path>
              <a:path w="697229" h="924559">
                <a:moveTo>
                  <a:pt x="252980" y="581660"/>
                </a:moveTo>
                <a:lnTo>
                  <a:pt x="251747" y="588010"/>
                </a:lnTo>
                <a:lnTo>
                  <a:pt x="251650" y="594360"/>
                </a:lnTo>
                <a:lnTo>
                  <a:pt x="251534" y="601980"/>
                </a:lnTo>
                <a:lnTo>
                  <a:pt x="248994" y="622300"/>
                </a:lnTo>
                <a:lnTo>
                  <a:pt x="240782" y="642620"/>
                </a:lnTo>
                <a:lnTo>
                  <a:pt x="244740" y="646430"/>
                </a:lnTo>
                <a:lnTo>
                  <a:pt x="263420" y="683260"/>
                </a:lnTo>
                <a:lnTo>
                  <a:pt x="267179" y="701040"/>
                </a:lnTo>
                <a:lnTo>
                  <a:pt x="263755" y="707390"/>
                </a:lnTo>
                <a:lnTo>
                  <a:pt x="258377" y="711200"/>
                </a:lnTo>
                <a:lnTo>
                  <a:pt x="276071" y="711200"/>
                </a:lnTo>
                <a:lnTo>
                  <a:pt x="276680" y="709930"/>
                </a:lnTo>
                <a:lnTo>
                  <a:pt x="278338" y="704850"/>
                </a:lnTo>
                <a:lnTo>
                  <a:pt x="278452" y="701040"/>
                </a:lnTo>
                <a:lnTo>
                  <a:pt x="278566" y="697230"/>
                </a:lnTo>
                <a:lnTo>
                  <a:pt x="266515" y="656590"/>
                </a:lnTo>
                <a:lnTo>
                  <a:pt x="256603" y="641350"/>
                </a:lnTo>
                <a:lnTo>
                  <a:pt x="260766" y="628650"/>
                </a:lnTo>
                <a:lnTo>
                  <a:pt x="263253" y="617220"/>
                </a:lnTo>
                <a:lnTo>
                  <a:pt x="264494" y="607060"/>
                </a:lnTo>
                <a:lnTo>
                  <a:pt x="264615" y="604520"/>
                </a:lnTo>
                <a:lnTo>
                  <a:pt x="264736" y="601980"/>
                </a:lnTo>
                <a:lnTo>
                  <a:pt x="264856" y="599440"/>
                </a:lnTo>
                <a:lnTo>
                  <a:pt x="264917" y="598170"/>
                </a:lnTo>
                <a:lnTo>
                  <a:pt x="299890" y="598170"/>
                </a:lnTo>
                <a:lnTo>
                  <a:pt x="329105" y="594360"/>
                </a:lnTo>
                <a:lnTo>
                  <a:pt x="353038" y="585470"/>
                </a:lnTo>
                <a:lnTo>
                  <a:pt x="307276" y="585470"/>
                </a:lnTo>
                <a:lnTo>
                  <a:pt x="252980" y="581660"/>
                </a:lnTo>
                <a:close/>
              </a:path>
              <a:path w="697229" h="924559">
                <a:moveTo>
                  <a:pt x="176925" y="661670"/>
                </a:moveTo>
                <a:lnTo>
                  <a:pt x="174543" y="661670"/>
                </a:lnTo>
                <a:lnTo>
                  <a:pt x="177045" y="662940"/>
                </a:lnTo>
                <a:lnTo>
                  <a:pt x="176925" y="661670"/>
                </a:lnTo>
                <a:close/>
              </a:path>
              <a:path w="697229" h="924559">
                <a:moveTo>
                  <a:pt x="299890" y="598170"/>
                </a:moveTo>
                <a:lnTo>
                  <a:pt x="264917" y="598170"/>
                </a:lnTo>
                <a:lnTo>
                  <a:pt x="273398" y="599440"/>
                </a:lnTo>
                <a:lnTo>
                  <a:pt x="290152" y="599440"/>
                </a:lnTo>
                <a:lnTo>
                  <a:pt x="299890" y="598170"/>
                </a:lnTo>
                <a:close/>
              </a:path>
              <a:path w="697229" h="924559">
                <a:moveTo>
                  <a:pt x="454304" y="306070"/>
                </a:moveTo>
                <a:lnTo>
                  <a:pt x="304620" y="306070"/>
                </a:lnTo>
                <a:lnTo>
                  <a:pt x="347502" y="311150"/>
                </a:lnTo>
                <a:lnTo>
                  <a:pt x="384516" y="327660"/>
                </a:lnTo>
                <a:lnTo>
                  <a:pt x="415562" y="350520"/>
                </a:lnTo>
                <a:lnTo>
                  <a:pt x="443536" y="387350"/>
                </a:lnTo>
                <a:lnTo>
                  <a:pt x="454772" y="430530"/>
                </a:lnTo>
                <a:lnTo>
                  <a:pt x="448987" y="474980"/>
                </a:lnTo>
                <a:lnTo>
                  <a:pt x="425896" y="515620"/>
                </a:lnTo>
                <a:lnTo>
                  <a:pt x="393800" y="547370"/>
                </a:lnTo>
                <a:lnTo>
                  <a:pt x="354237" y="571500"/>
                </a:lnTo>
                <a:lnTo>
                  <a:pt x="307276" y="585470"/>
                </a:lnTo>
                <a:lnTo>
                  <a:pt x="353038" y="585470"/>
                </a:lnTo>
                <a:lnTo>
                  <a:pt x="402472" y="557530"/>
                </a:lnTo>
                <a:lnTo>
                  <a:pt x="435865" y="524510"/>
                </a:lnTo>
                <a:lnTo>
                  <a:pt x="459105" y="486410"/>
                </a:lnTo>
                <a:lnTo>
                  <a:pt x="467989" y="443230"/>
                </a:lnTo>
                <a:lnTo>
                  <a:pt x="633411" y="443230"/>
                </a:lnTo>
                <a:lnTo>
                  <a:pt x="621865" y="392430"/>
                </a:lnTo>
                <a:lnTo>
                  <a:pt x="480638" y="392430"/>
                </a:lnTo>
                <a:lnTo>
                  <a:pt x="476450" y="388620"/>
                </a:lnTo>
                <a:lnTo>
                  <a:pt x="476418" y="384810"/>
                </a:lnTo>
                <a:lnTo>
                  <a:pt x="473739" y="367030"/>
                </a:lnTo>
                <a:lnTo>
                  <a:pt x="467620" y="349250"/>
                </a:lnTo>
                <a:lnTo>
                  <a:pt x="460633" y="331470"/>
                </a:lnTo>
                <a:lnTo>
                  <a:pt x="455351" y="313690"/>
                </a:lnTo>
                <a:lnTo>
                  <a:pt x="454359" y="307340"/>
                </a:lnTo>
                <a:lnTo>
                  <a:pt x="454304" y="306070"/>
                </a:lnTo>
                <a:close/>
              </a:path>
              <a:path w="697229" h="924559">
                <a:moveTo>
                  <a:pt x="573898" y="191770"/>
                </a:moveTo>
                <a:lnTo>
                  <a:pt x="538490" y="191770"/>
                </a:lnTo>
                <a:lnTo>
                  <a:pt x="548238" y="193040"/>
                </a:lnTo>
                <a:lnTo>
                  <a:pt x="550950" y="195580"/>
                </a:lnTo>
                <a:lnTo>
                  <a:pt x="554757" y="212090"/>
                </a:lnTo>
                <a:lnTo>
                  <a:pt x="556275" y="222250"/>
                </a:lnTo>
                <a:lnTo>
                  <a:pt x="556511" y="227330"/>
                </a:lnTo>
                <a:lnTo>
                  <a:pt x="556542" y="238760"/>
                </a:lnTo>
                <a:lnTo>
                  <a:pt x="576510" y="264160"/>
                </a:lnTo>
                <a:lnTo>
                  <a:pt x="583251" y="290830"/>
                </a:lnTo>
                <a:lnTo>
                  <a:pt x="579145" y="316230"/>
                </a:lnTo>
                <a:lnTo>
                  <a:pt x="566573" y="340360"/>
                </a:lnTo>
                <a:lnTo>
                  <a:pt x="550880" y="359410"/>
                </a:lnTo>
                <a:lnTo>
                  <a:pt x="531161" y="374650"/>
                </a:lnTo>
                <a:lnTo>
                  <a:pt x="508853" y="386080"/>
                </a:lnTo>
                <a:lnTo>
                  <a:pt x="485392" y="392430"/>
                </a:lnTo>
                <a:lnTo>
                  <a:pt x="621865" y="392430"/>
                </a:lnTo>
                <a:lnTo>
                  <a:pt x="584918" y="229870"/>
                </a:lnTo>
                <a:lnTo>
                  <a:pt x="573898" y="191770"/>
                </a:lnTo>
                <a:close/>
              </a:path>
              <a:path w="697229" h="924559">
                <a:moveTo>
                  <a:pt x="542033" y="227330"/>
                </a:moveTo>
                <a:lnTo>
                  <a:pt x="520585" y="227330"/>
                </a:lnTo>
                <a:lnTo>
                  <a:pt x="524197" y="231140"/>
                </a:lnTo>
                <a:lnTo>
                  <a:pt x="525516" y="236220"/>
                </a:lnTo>
                <a:lnTo>
                  <a:pt x="526113" y="241300"/>
                </a:lnTo>
                <a:lnTo>
                  <a:pt x="526246" y="245110"/>
                </a:lnTo>
                <a:lnTo>
                  <a:pt x="526335" y="247650"/>
                </a:lnTo>
                <a:lnTo>
                  <a:pt x="526424" y="250190"/>
                </a:lnTo>
                <a:lnTo>
                  <a:pt x="526513" y="252730"/>
                </a:lnTo>
                <a:lnTo>
                  <a:pt x="526557" y="254000"/>
                </a:lnTo>
                <a:lnTo>
                  <a:pt x="526646" y="256540"/>
                </a:lnTo>
                <a:lnTo>
                  <a:pt x="526735" y="259080"/>
                </a:lnTo>
                <a:lnTo>
                  <a:pt x="525053" y="276860"/>
                </a:lnTo>
                <a:lnTo>
                  <a:pt x="524933" y="278130"/>
                </a:lnTo>
                <a:lnTo>
                  <a:pt x="520951" y="298450"/>
                </a:lnTo>
                <a:lnTo>
                  <a:pt x="515035" y="318770"/>
                </a:lnTo>
                <a:lnTo>
                  <a:pt x="514114" y="321310"/>
                </a:lnTo>
                <a:lnTo>
                  <a:pt x="517496" y="322580"/>
                </a:lnTo>
                <a:lnTo>
                  <a:pt x="538843" y="283210"/>
                </a:lnTo>
                <a:lnTo>
                  <a:pt x="543718" y="259080"/>
                </a:lnTo>
                <a:lnTo>
                  <a:pt x="543824" y="256540"/>
                </a:lnTo>
                <a:lnTo>
                  <a:pt x="543930" y="254000"/>
                </a:lnTo>
                <a:lnTo>
                  <a:pt x="543983" y="252730"/>
                </a:lnTo>
                <a:lnTo>
                  <a:pt x="544089" y="250190"/>
                </a:lnTo>
                <a:lnTo>
                  <a:pt x="544195" y="247650"/>
                </a:lnTo>
                <a:lnTo>
                  <a:pt x="544301" y="245110"/>
                </a:lnTo>
                <a:lnTo>
                  <a:pt x="544060" y="241300"/>
                </a:lnTo>
                <a:lnTo>
                  <a:pt x="543736" y="238760"/>
                </a:lnTo>
                <a:lnTo>
                  <a:pt x="543317" y="236220"/>
                </a:lnTo>
                <a:lnTo>
                  <a:pt x="542033" y="227330"/>
                </a:lnTo>
                <a:close/>
              </a:path>
              <a:path w="697229" h="924559">
                <a:moveTo>
                  <a:pt x="460136" y="190500"/>
                </a:moveTo>
                <a:lnTo>
                  <a:pt x="457749" y="191770"/>
                </a:lnTo>
                <a:lnTo>
                  <a:pt x="440257" y="199390"/>
                </a:lnTo>
                <a:lnTo>
                  <a:pt x="423904" y="209550"/>
                </a:lnTo>
                <a:lnTo>
                  <a:pt x="398641" y="238760"/>
                </a:lnTo>
                <a:lnTo>
                  <a:pt x="387743" y="264160"/>
                </a:lnTo>
                <a:lnTo>
                  <a:pt x="385657" y="270510"/>
                </a:lnTo>
                <a:lnTo>
                  <a:pt x="384222" y="276860"/>
                </a:lnTo>
                <a:lnTo>
                  <a:pt x="377395" y="278130"/>
                </a:lnTo>
                <a:lnTo>
                  <a:pt x="476975" y="278130"/>
                </a:lnTo>
                <a:lnTo>
                  <a:pt x="486730" y="271780"/>
                </a:lnTo>
                <a:lnTo>
                  <a:pt x="445445" y="271780"/>
                </a:lnTo>
                <a:lnTo>
                  <a:pt x="421111" y="270510"/>
                </a:lnTo>
                <a:lnTo>
                  <a:pt x="416630" y="269240"/>
                </a:lnTo>
                <a:lnTo>
                  <a:pt x="411844" y="267970"/>
                </a:lnTo>
                <a:lnTo>
                  <a:pt x="407101" y="259080"/>
                </a:lnTo>
                <a:lnTo>
                  <a:pt x="431825" y="220980"/>
                </a:lnTo>
                <a:lnTo>
                  <a:pt x="461707" y="194310"/>
                </a:lnTo>
                <a:lnTo>
                  <a:pt x="460136" y="190500"/>
                </a:lnTo>
                <a:close/>
              </a:path>
              <a:path w="697229" h="924559">
                <a:moveTo>
                  <a:pt x="552998" y="144780"/>
                </a:moveTo>
                <a:lnTo>
                  <a:pt x="476422" y="144780"/>
                </a:lnTo>
                <a:lnTo>
                  <a:pt x="498946" y="147320"/>
                </a:lnTo>
                <a:lnTo>
                  <a:pt x="519516" y="154940"/>
                </a:lnTo>
                <a:lnTo>
                  <a:pt x="523349" y="157480"/>
                </a:lnTo>
                <a:lnTo>
                  <a:pt x="524616" y="162560"/>
                </a:lnTo>
                <a:lnTo>
                  <a:pt x="522197" y="166370"/>
                </a:lnTo>
                <a:lnTo>
                  <a:pt x="515181" y="180340"/>
                </a:lnTo>
                <a:lnTo>
                  <a:pt x="510873" y="196850"/>
                </a:lnTo>
                <a:lnTo>
                  <a:pt x="507193" y="213360"/>
                </a:lnTo>
                <a:lnTo>
                  <a:pt x="502062" y="229870"/>
                </a:lnTo>
                <a:lnTo>
                  <a:pt x="488482" y="250190"/>
                </a:lnTo>
                <a:lnTo>
                  <a:pt x="468756" y="264160"/>
                </a:lnTo>
                <a:lnTo>
                  <a:pt x="445445" y="271780"/>
                </a:lnTo>
                <a:lnTo>
                  <a:pt x="486730" y="271780"/>
                </a:lnTo>
                <a:lnTo>
                  <a:pt x="517349" y="236220"/>
                </a:lnTo>
                <a:lnTo>
                  <a:pt x="519642" y="229870"/>
                </a:lnTo>
                <a:lnTo>
                  <a:pt x="520585" y="227330"/>
                </a:lnTo>
                <a:lnTo>
                  <a:pt x="542033" y="227330"/>
                </a:lnTo>
                <a:lnTo>
                  <a:pt x="540339" y="219710"/>
                </a:lnTo>
                <a:lnTo>
                  <a:pt x="538224" y="212090"/>
                </a:lnTo>
                <a:lnTo>
                  <a:pt x="533547" y="198120"/>
                </a:lnTo>
                <a:lnTo>
                  <a:pt x="538490" y="191770"/>
                </a:lnTo>
                <a:lnTo>
                  <a:pt x="573898" y="191770"/>
                </a:lnTo>
                <a:lnTo>
                  <a:pt x="573164" y="189230"/>
                </a:lnTo>
                <a:lnTo>
                  <a:pt x="557571" y="152400"/>
                </a:lnTo>
                <a:lnTo>
                  <a:pt x="552998" y="144780"/>
                </a:lnTo>
                <a:close/>
              </a:path>
              <a:path w="697229" h="924559">
                <a:moveTo>
                  <a:pt x="220834" y="154940"/>
                </a:moveTo>
                <a:lnTo>
                  <a:pt x="126680" y="154940"/>
                </a:lnTo>
                <a:lnTo>
                  <a:pt x="133809" y="156210"/>
                </a:lnTo>
                <a:lnTo>
                  <a:pt x="139630" y="160020"/>
                </a:lnTo>
                <a:lnTo>
                  <a:pt x="143555" y="165100"/>
                </a:lnTo>
                <a:lnTo>
                  <a:pt x="144994" y="172720"/>
                </a:lnTo>
                <a:lnTo>
                  <a:pt x="143555" y="180340"/>
                </a:lnTo>
                <a:lnTo>
                  <a:pt x="139630" y="185420"/>
                </a:lnTo>
                <a:lnTo>
                  <a:pt x="133809" y="189230"/>
                </a:lnTo>
                <a:lnTo>
                  <a:pt x="126680" y="190500"/>
                </a:lnTo>
                <a:lnTo>
                  <a:pt x="220834" y="190500"/>
                </a:lnTo>
                <a:lnTo>
                  <a:pt x="213712" y="189230"/>
                </a:lnTo>
                <a:lnTo>
                  <a:pt x="207894" y="185420"/>
                </a:lnTo>
                <a:lnTo>
                  <a:pt x="203970" y="180340"/>
                </a:lnTo>
                <a:lnTo>
                  <a:pt x="202531" y="172720"/>
                </a:lnTo>
                <a:lnTo>
                  <a:pt x="203970" y="165100"/>
                </a:lnTo>
                <a:lnTo>
                  <a:pt x="207894" y="160020"/>
                </a:lnTo>
                <a:lnTo>
                  <a:pt x="213712" y="156210"/>
                </a:lnTo>
                <a:lnTo>
                  <a:pt x="220834" y="154940"/>
                </a:lnTo>
                <a:close/>
              </a:path>
              <a:path w="697229" h="924559">
                <a:moveTo>
                  <a:pt x="314999" y="154940"/>
                </a:moveTo>
                <a:lnTo>
                  <a:pt x="220834" y="154940"/>
                </a:lnTo>
                <a:lnTo>
                  <a:pt x="227963" y="156210"/>
                </a:lnTo>
                <a:lnTo>
                  <a:pt x="233784" y="160020"/>
                </a:lnTo>
                <a:lnTo>
                  <a:pt x="237709" y="165100"/>
                </a:lnTo>
                <a:lnTo>
                  <a:pt x="239148" y="172720"/>
                </a:lnTo>
                <a:lnTo>
                  <a:pt x="237709" y="180340"/>
                </a:lnTo>
                <a:lnTo>
                  <a:pt x="233784" y="185420"/>
                </a:lnTo>
                <a:lnTo>
                  <a:pt x="227963" y="189230"/>
                </a:lnTo>
                <a:lnTo>
                  <a:pt x="220834" y="190500"/>
                </a:lnTo>
                <a:lnTo>
                  <a:pt x="314999" y="190500"/>
                </a:lnTo>
                <a:lnTo>
                  <a:pt x="307870" y="189230"/>
                </a:lnTo>
                <a:lnTo>
                  <a:pt x="302049" y="185420"/>
                </a:lnTo>
                <a:lnTo>
                  <a:pt x="298125" y="180340"/>
                </a:lnTo>
                <a:lnTo>
                  <a:pt x="296686" y="172720"/>
                </a:lnTo>
                <a:lnTo>
                  <a:pt x="298125" y="165100"/>
                </a:lnTo>
                <a:lnTo>
                  <a:pt x="302049" y="160020"/>
                </a:lnTo>
                <a:lnTo>
                  <a:pt x="307870" y="156210"/>
                </a:lnTo>
                <a:lnTo>
                  <a:pt x="314999" y="154940"/>
                </a:lnTo>
                <a:close/>
              </a:path>
              <a:path w="697229" h="924559">
                <a:moveTo>
                  <a:pt x="427522" y="154940"/>
                </a:moveTo>
                <a:lnTo>
                  <a:pt x="314999" y="154940"/>
                </a:lnTo>
                <a:lnTo>
                  <a:pt x="322126" y="156210"/>
                </a:lnTo>
                <a:lnTo>
                  <a:pt x="327944" y="160020"/>
                </a:lnTo>
                <a:lnTo>
                  <a:pt x="331865" y="165100"/>
                </a:lnTo>
                <a:lnTo>
                  <a:pt x="333302" y="172720"/>
                </a:lnTo>
                <a:lnTo>
                  <a:pt x="331865" y="180340"/>
                </a:lnTo>
                <a:lnTo>
                  <a:pt x="327944" y="185420"/>
                </a:lnTo>
                <a:lnTo>
                  <a:pt x="322126" y="189230"/>
                </a:lnTo>
                <a:lnTo>
                  <a:pt x="314999" y="190500"/>
                </a:lnTo>
                <a:lnTo>
                  <a:pt x="391048" y="190500"/>
                </a:lnTo>
                <a:lnTo>
                  <a:pt x="394247" y="181610"/>
                </a:lnTo>
                <a:lnTo>
                  <a:pt x="410417" y="163830"/>
                </a:lnTo>
                <a:lnTo>
                  <a:pt x="427522" y="154940"/>
                </a:lnTo>
                <a:close/>
              </a:path>
            </a:pathLst>
          </a:custGeom>
          <a:solidFill>
            <a:srgbClr val="568FC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8" name="object 168"/>
          <p:cNvGrpSpPr/>
          <p:nvPr/>
        </p:nvGrpSpPr>
        <p:grpSpPr>
          <a:xfrm>
            <a:off x="9980964" y="622667"/>
            <a:ext cx="142240" cy="10038080"/>
            <a:chOff x="9980964" y="622667"/>
            <a:chExt cx="142240" cy="10038080"/>
          </a:xfrm>
        </p:grpSpPr>
        <p:sp>
          <p:nvSpPr>
            <p:cNvPr id="169" name="object 169"/>
            <p:cNvSpPr/>
            <p:nvPr/>
          </p:nvSpPr>
          <p:spPr>
            <a:xfrm>
              <a:off x="10046814" y="764269"/>
              <a:ext cx="10795" cy="9780270"/>
            </a:xfrm>
            <a:custGeom>
              <a:avLst/>
              <a:gdLst/>
              <a:ahLst/>
              <a:cxnLst/>
              <a:rect l="l" t="t" r="r" b="b"/>
              <a:pathLst>
                <a:path w="10795" h="9780270">
                  <a:moveTo>
                    <a:pt x="10470" y="0"/>
                  </a:moveTo>
                  <a:lnTo>
                    <a:pt x="0" y="0"/>
                  </a:lnTo>
                  <a:lnTo>
                    <a:pt x="0" y="9780026"/>
                  </a:lnTo>
                  <a:lnTo>
                    <a:pt x="10470" y="9780026"/>
                  </a:lnTo>
                  <a:lnTo>
                    <a:pt x="10470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0" name="object 170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9980964" y="10518446"/>
              <a:ext cx="142163" cy="142163"/>
            </a:xfrm>
            <a:prstGeom prst="rect">
              <a:avLst/>
            </a:prstGeom>
          </p:spPr>
        </p:pic>
        <p:pic>
          <p:nvPicPr>
            <p:cNvPr id="171" name="object 171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9980964" y="622667"/>
              <a:ext cx="142163" cy="142163"/>
            </a:xfrm>
            <a:prstGeom prst="rect">
              <a:avLst/>
            </a:prstGeom>
          </p:spPr>
        </p:pic>
      </p:grpSp>
      <p:sp>
        <p:nvSpPr>
          <p:cNvPr id="172" name="object 172"/>
          <p:cNvSpPr/>
          <p:nvPr/>
        </p:nvSpPr>
        <p:spPr>
          <a:xfrm>
            <a:off x="557051" y="1234266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3" name="object 173"/>
          <p:cNvGrpSpPr/>
          <p:nvPr/>
        </p:nvGrpSpPr>
        <p:grpSpPr>
          <a:xfrm>
            <a:off x="671045" y="1229606"/>
            <a:ext cx="1295400" cy="307975"/>
            <a:chOff x="671045" y="1229606"/>
            <a:chExt cx="1295400" cy="307975"/>
          </a:xfrm>
        </p:grpSpPr>
        <p:pic>
          <p:nvPicPr>
            <p:cNvPr id="174" name="object 174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671045" y="1321556"/>
              <a:ext cx="194077" cy="211459"/>
            </a:xfrm>
            <a:prstGeom prst="rect">
              <a:avLst/>
            </a:prstGeom>
          </p:spPr>
        </p:pic>
        <p:sp>
          <p:nvSpPr>
            <p:cNvPr id="175" name="object 175"/>
            <p:cNvSpPr/>
            <p:nvPr/>
          </p:nvSpPr>
          <p:spPr>
            <a:xfrm>
              <a:off x="891813" y="1263932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08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6" name="object 176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1070201" y="1321563"/>
              <a:ext cx="199177" cy="215689"/>
            </a:xfrm>
            <a:prstGeom prst="rect">
              <a:avLst/>
            </a:prstGeom>
          </p:spPr>
        </p:pic>
        <p:pic>
          <p:nvPicPr>
            <p:cNvPr id="177" name="object 177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1311328" y="1320289"/>
              <a:ext cx="136456" cy="212726"/>
            </a:xfrm>
            <a:prstGeom prst="rect">
              <a:avLst/>
            </a:prstGeom>
          </p:spPr>
        </p:pic>
        <p:sp>
          <p:nvSpPr>
            <p:cNvPr id="178" name="object 178"/>
            <p:cNvSpPr/>
            <p:nvPr/>
          </p:nvSpPr>
          <p:spPr>
            <a:xfrm>
              <a:off x="1474038" y="1229607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9" name="object 179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1574053" y="1321554"/>
              <a:ext cx="211867" cy="215700"/>
            </a:xfrm>
            <a:prstGeom prst="rect">
              <a:avLst/>
            </a:prstGeom>
          </p:spPr>
        </p:pic>
        <p:pic>
          <p:nvPicPr>
            <p:cNvPr id="180" name="object 180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1829576" y="1320289"/>
              <a:ext cx="136456" cy="212726"/>
            </a:xfrm>
            <a:prstGeom prst="rect">
              <a:avLst/>
            </a:prstGeom>
          </p:spPr>
        </p:pic>
      </p:grpSp>
      <p:pic>
        <p:nvPicPr>
          <p:cNvPr id="181" name="object 181"/>
          <p:cNvPicPr/>
          <p:nvPr/>
        </p:nvPicPr>
        <p:blipFill>
          <a:blip r:embed="rId63" cstate="print"/>
          <a:stretch>
            <a:fillRect/>
          </a:stretch>
        </p:blipFill>
        <p:spPr>
          <a:xfrm>
            <a:off x="952427" y="488615"/>
            <a:ext cx="587626" cy="650240"/>
          </a:xfrm>
          <a:prstGeom prst="rect">
            <a:avLst/>
          </a:prstGeom>
        </p:spPr>
      </p:pic>
      <p:grpSp>
        <p:nvGrpSpPr>
          <p:cNvPr id="182" name="object 182"/>
          <p:cNvGrpSpPr/>
          <p:nvPr/>
        </p:nvGrpSpPr>
        <p:grpSpPr>
          <a:xfrm>
            <a:off x="941271" y="1727651"/>
            <a:ext cx="610235" cy="53340"/>
            <a:chOff x="941271" y="1727651"/>
            <a:chExt cx="610235" cy="53340"/>
          </a:xfrm>
        </p:grpSpPr>
        <p:sp>
          <p:nvSpPr>
            <p:cNvPr id="183" name="object 183"/>
            <p:cNvSpPr/>
            <p:nvPr/>
          </p:nvSpPr>
          <p:spPr>
            <a:xfrm>
              <a:off x="941271" y="1727651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184"/>
            <p:cNvSpPr/>
            <p:nvPr/>
          </p:nvSpPr>
          <p:spPr>
            <a:xfrm>
              <a:off x="1246375" y="1727657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185"/>
            <p:cNvSpPr/>
            <p:nvPr/>
          </p:nvSpPr>
          <p:spPr>
            <a:xfrm>
              <a:off x="1398795" y="1727664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5"/>
            <a:ext cx="20104176" cy="11308904"/>
            <a:chOff x="0" y="5"/>
            <a:chExt cx="20104176" cy="11308904"/>
          </a:xfrm>
        </p:grpSpPr>
        <p:sp>
          <p:nvSpPr>
            <p:cNvPr id="3" name="object 3"/>
            <p:cNvSpPr/>
            <p:nvPr/>
          </p:nvSpPr>
          <p:spPr>
            <a:xfrm>
              <a:off x="3346720" y="2340817"/>
              <a:ext cx="11492230" cy="4656455"/>
            </a:xfrm>
            <a:custGeom>
              <a:avLst/>
              <a:gdLst/>
              <a:ahLst/>
              <a:cxnLst/>
              <a:rect l="l" t="t" r="r" b="b"/>
              <a:pathLst>
                <a:path w="11492230" h="4656455">
                  <a:moveTo>
                    <a:pt x="7727728" y="0"/>
                  </a:moveTo>
                  <a:lnTo>
                    <a:pt x="7658082" y="902"/>
                  </a:lnTo>
                  <a:lnTo>
                    <a:pt x="7587863" y="2936"/>
                  </a:lnTo>
                  <a:lnTo>
                    <a:pt x="7517073" y="6113"/>
                  </a:lnTo>
                  <a:lnTo>
                    <a:pt x="7445714" y="10444"/>
                  </a:lnTo>
                  <a:lnTo>
                    <a:pt x="7373788" y="15940"/>
                  </a:lnTo>
                  <a:lnTo>
                    <a:pt x="7301297" y="22610"/>
                  </a:lnTo>
                  <a:lnTo>
                    <a:pt x="7228242" y="30468"/>
                  </a:lnTo>
                  <a:lnTo>
                    <a:pt x="7154626" y="39522"/>
                  </a:lnTo>
                  <a:lnTo>
                    <a:pt x="7080450" y="49785"/>
                  </a:lnTo>
                  <a:lnTo>
                    <a:pt x="7031745" y="57016"/>
                  </a:lnTo>
                  <a:lnTo>
                    <a:pt x="6983027" y="64490"/>
                  </a:lnTo>
                  <a:lnTo>
                    <a:pt x="6934295" y="72208"/>
                  </a:lnTo>
                  <a:lnTo>
                    <a:pt x="6885551" y="80169"/>
                  </a:lnTo>
                  <a:lnTo>
                    <a:pt x="6836796" y="88375"/>
                  </a:lnTo>
                  <a:lnTo>
                    <a:pt x="6788029" y="96826"/>
                  </a:lnTo>
                  <a:lnTo>
                    <a:pt x="6739252" y="105521"/>
                  </a:lnTo>
                  <a:lnTo>
                    <a:pt x="6690465" y="114463"/>
                  </a:lnTo>
                  <a:lnTo>
                    <a:pt x="6641669" y="123650"/>
                  </a:lnTo>
                  <a:lnTo>
                    <a:pt x="6592864" y="133084"/>
                  </a:lnTo>
                  <a:lnTo>
                    <a:pt x="6544052" y="142765"/>
                  </a:lnTo>
                  <a:lnTo>
                    <a:pt x="6495232" y="152693"/>
                  </a:lnTo>
                  <a:lnTo>
                    <a:pt x="6444430" y="163286"/>
                  </a:lnTo>
                  <a:lnTo>
                    <a:pt x="6393741" y="174123"/>
                  </a:lnTo>
                  <a:lnTo>
                    <a:pt x="6343166" y="185202"/>
                  </a:lnTo>
                  <a:lnTo>
                    <a:pt x="6292706" y="196523"/>
                  </a:lnTo>
                  <a:lnTo>
                    <a:pt x="6242361" y="208086"/>
                  </a:lnTo>
                  <a:lnTo>
                    <a:pt x="6192130" y="219889"/>
                  </a:lnTo>
                  <a:lnTo>
                    <a:pt x="6142016" y="231931"/>
                  </a:lnTo>
                  <a:lnTo>
                    <a:pt x="6092018" y="244213"/>
                  </a:lnTo>
                  <a:lnTo>
                    <a:pt x="6042137" y="256732"/>
                  </a:lnTo>
                  <a:lnTo>
                    <a:pt x="5992373" y="269489"/>
                  </a:lnTo>
                  <a:lnTo>
                    <a:pt x="5942727" y="282483"/>
                  </a:lnTo>
                  <a:lnTo>
                    <a:pt x="5893199" y="295713"/>
                  </a:lnTo>
                  <a:lnTo>
                    <a:pt x="5843790" y="309179"/>
                  </a:lnTo>
                  <a:lnTo>
                    <a:pt x="5794500" y="322879"/>
                  </a:lnTo>
                  <a:lnTo>
                    <a:pt x="5745330" y="336812"/>
                  </a:lnTo>
                  <a:lnTo>
                    <a:pt x="5696279" y="350979"/>
                  </a:lnTo>
                  <a:lnTo>
                    <a:pt x="5647350" y="365378"/>
                  </a:lnTo>
                  <a:lnTo>
                    <a:pt x="5598542" y="380009"/>
                  </a:lnTo>
                  <a:lnTo>
                    <a:pt x="5549855" y="394870"/>
                  </a:lnTo>
                  <a:lnTo>
                    <a:pt x="5501291" y="409962"/>
                  </a:lnTo>
                  <a:lnTo>
                    <a:pt x="5452849" y="425283"/>
                  </a:lnTo>
                  <a:lnTo>
                    <a:pt x="5404530" y="440832"/>
                  </a:lnTo>
                  <a:lnTo>
                    <a:pt x="5356335" y="456610"/>
                  </a:lnTo>
                  <a:lnTo>
                    <a:pt x="5308264" y="472615"/>
                  </a:lnTo>
                  <a:lnTo>
                    <a:pt x="5260317" y="488846"/>
                  </a:lnTo>
                  <a:lnTo>
                    <a:pt x="5212495" y="505303"/>
                  </a:lnTo>
                  <a:lnTo>
                    <a:pt x="5164799" y="521985"/>
                  </a:lnTo>
                  <a:lnTo>
                    <a:pt x="5117229" y="538891"/>
                  </a:lnTo>
                  <a:lnTo>
                    <a:pt x="5069785" y="556020"/>
                  </a:lnTo>
                  <a:lnTo>
                    <a:pt x="5022469" y="573372"/>
                  </a:lnTo>
                  <a:lnTo>
                    <a:pt x="4975279" y="590947"/>
                  </a:lnTo>
                  <a:lnTo>
                    <a:pt x="4928218" y="608742"/>
                  </a:lnTo>
                  <a:lnTo>
                    <a:pt x="4881285" y="626758"/>
                  </a:lnTo>
                  <a:lnTo>
                    <a:pt x="4834481" y="644994"/>
                  </a:lnTo>
                  <a:lnTo>
                    <a:pt x="4787806" y="663449"/>
                  </a:lnTo>
                  <a:lnTo>
                    <a:pt x="4741262" y="682123"/>
                  </a:lnTo>
                  <a:lnTo>
                    <a:pt x="4694847" y="701014"/>
                  </a:lnTo>
                  <a:lnTo>
                    <a:pt x="4648563" y="720121"/>
                  </a:lnTo>
                  <a:lnTo>
                    <a:pt x="4602411" y="739445"/>
                  </a:lnTo>
                  <a:lnTo>
                    <a:pt x="4556390" y="758984"/>
                  </a:lnTo>
                  <a:lnTo>
                    <a:pt x="4510502" y="778738"/>
                  </a:lnTo>
                  <a:lnTo>
                    <a:pt x="4464747" y="798706"/>
                  </a:lnTo>
                  <a:lnTo>
                    <a:pt x="4419124" y="818887"/>
                  </a:lnTo>
                  <a:lnTo>
                    <a:pt x="4373636" y="839280"/>
                  </a:lnTo>
                  <a:lnTo>
                    <a:pt x="4328281" y="859885"/>
                  </a:lnTo>
                  <a:lnTo>
                    <a:pt x="4283062" y="880701"/>
                  </a:lnTo>
                  <a:lnTo>
                    <a:pt x="4237977" y="901728"/>
                  </a:lnTo>
                  <a:lnTo>
                    <a:pt x="4193028" y="922963"/>
                  </a:lnTo>
                  <a:lnTo>
                    <a:pt x="4148215" y="944408"/>
                  </a:lnTo>
                  <a:lnTo>
                    <a:pt x="4103539" y="966060"/>
                  </a:lnTo>
                  <a:lnTo>
                    <a:pt x="4059000" y="987920"/>
                  </a:lnTo>
                  <a:lnTo>
                    <a:pt x="4014599" y="1009986"/>
                  </a:lnTo>
                  <a:lnTo>
                    <a:pt x="3970336" y="1032258"/>
                  </a:lnTo>
                  <a:lnTo>
                    <a:pt x="3926211" y="1054735"/>
                  </a:lnTo>
                  <a:lnTo>
                    <a:pt x="3882225" y="1077417"/>
                  </a:lnTo>
                  <a:lnTo>
                    <a:pt x="3838379" y="1100302"/>
                  </a:lnTo>
                  <a:lnTo>
                    <a:pt x="3794673" y="1123390"/>
                  </a:lnTo>
                  <a:lnTo>
                    <a:pt x="3751107" y="1146680"/>
                  </a:lnTo>
                  <a:lnTo>
                    <a:pt x="3707682" y="1170171"/>
                  </a:lnTo>
                  <a:lnTo>
                    <a:pt x="3664399" y="1193863"/>
                  </a:lnTo>
                  <a:lnTo>
                    <a:pt x="3621258" y="1217755"/>
                  </a:lnTo>
                  <a:lnTo>
                    <a:pt x="3578259" y="1241846"/>
                  </a:lnTo>
                  <a:lnTo>
                    <a:pt x="3535403" y="1266135"/>
                  </a:lnTo>
                  <a:lnTo>
                    <a:pt x="3492690" y="1290622"/>
                  </a:lnTo>
                  <a:lnTo>
                    <a:pt x="3450122" y="1315306"/>
                  </a:lnTo>
                  <a:lnTo>
                    <a:pt x="3407697" y="1340187"/>
                  </a:lnTo>
                  <a:lnTo>
                    <a:pt x="3365418" y="1365262"/>
                  </a:lnTo>
                  <a:lnTo>
                    <a:pt x="3323284" y="1390533"/>
                  </a:lnTo>
                  <a:lnTo>
                    <a:pt x="3281295" y="1415997"/>
                  </a:lnTo>
                  <a:lnTo>
                    <a:pt x="3239453" y="1441655"/>
                  </a:lnTo>
                  <a:lnTo>
                    <a:pt x="3197758" y="1467505"/>
                  </a:lnTo>
                  <a:lnTo>
                    <a:pt x="3156210" y="1493547"/>
                  </a:lnTo>
                  <a:lnTo>
                    <a:pt x="3114810" y="1519780"/>
                  </a:lnTo>
                  <a:lnTo>
                    <a:pt x="3073558" y="1546204"/>
                  </a:lnTo>
                  <a:lnTo>
                    <a:pt x="3032454" y="1572817"/>
                  </a:lnTo>
                  <a:lnTo>
                    <a:pt x="2991500" y="1599619"/>
                  </a:lnTo>
                  <a:lnTo>
                    <a:pt x="2950696" y="1626608"/>
                  </a:lnTo>
                  <a:lnTo>
                    <a:pt x="2910042" y="1653786"/>
                  </a:lnTo>
                  <a:lnTo>
                    <a:pt x="2869538" y="1681150"/>
                  </a:lnTo>
                  <a:lnTo>
                    <a:pt x="2829186" y="1708699"/>
                  </a:lnTo>
                  <a:lnTo>
                    <a:pt x="2788985" y="1736434"/>
                  </a:lnTo>
                  <a:lnTo>
                    <a:pt x="2748936" y="1764354"/>
                  </a:lnTo>
                  <a:lnTo>
                    <a:pt x="2709040" y="1792457"/>
                  </a:lnTo>
                  <a:lnTo>
                    <a:pt x="2669297" y="1820743"/>
                  </a:lnTo>
                  <a:lnTo>
                    <a:pt x="2629707" y="1849211"/>
                  </a:lnTo>
                  <a:lnTo>
                    <a:pt x="2590271" y="1877860"/>
                  </a:lnTo>
                  <a:lnTo>
                    <a:pt x="2550990" y="1906691"/>
                  </a:lnTo>
                  <a:lnTo>
                    <a:pt x="2511864" y="1935701"/>
                  </a:lnTo>
                  <a:lnTo>
                    <a:pt x="2472894" y="1964890"/>
                  </a:lnTo>
                  <a:lnTo>
                    <a:pt x="2434079" y="1994259"/>
                  </a:lnTo>
                  <a:lnTo>
                    <a:pt x="2395421" y="2023804"/>
                  </a:lnTo>
                  <a:lnTo>
                    <a:pt x="2356920" y="2053527"/>
                  </a:lnTo>
                  <a:lnTo>
                    <a:pt x="2318576" y="2083426"/>
                  </a:lnTo>
                  <a:lnTo>
                    <a:pt x="2280390" y="2113501"/>
                  </a:lnTo>
                  <a:lnTo>
                    <a:pt x="2242363" y="2143751"/>
                  </a:lnTo>
                  <a:lnTo>
                    <a:pt x="2204494" y="2174174"/>
                  </a:lnTo>
                  <a:lnTo>
                    <a:pt x="2166785" y="2204771"/>
                  </a:lnTo>
                  <a:lnTo>
                    <a:pt x="2129235" y="2235541"/>
                  </a:lnTo>
                  <a:lnTo>
                    <a:pt x="2091846" y="2266483"/>
                  </a:lnTo>
                  <a:lnTo>
                    <a:pt x="2054618" y="2297595"/>
                  </a:lnTo>
                  <a:lnTo>
                    <a:pt x="2017551" y="2328878"/>
                  </a:lnTo>
                  <a:lnTo>
                    <a:pt x="1980646" y="2360331"/>
                  </a:lnTo>
                  <a:lnTo>
                    <a:pt x="1943903" y="2391953"/>
                  </a:lnTo>
                  <a:lnTo>
                    <a:pt x="1907322" y="2423743"/>
                  </a:lnTo>
                  <a:lnTo>
                    <a:pt x="1870905" y="2455700"/>
                  </a:lnTo>
                  <a:lnTo>
                    <a:pt x="1834652" y="2487824"/>
                  </a:lnTo>
                  <a:lnTo>
                    <a:pt x="1798563" y="2520114"/>
                  </a:lnTo>
                  <a:lnTo>
                    <a:pt x="1762638" y="2552569"/>
                  </a:lnTo>
                  <a:lnTo>
                    <a:pt x="1726879" y="2585189"/>
                  </a:lnTo>
                  <a:lnTo>
                    <a:pt x="1691285" y="2617972"/>
                  </a:lnTo>
                  <a:lnTo>
                    <a:pt x="1655858" y="2650919"/>
                  </a:lnTo>
                  <a:lnTo>
                    <a:pt x="1620597" y="2684028"/>
                  </a:lnTo>
                  <a:lnTo>
                    <a:pt x="1585503" y="2717298"/>
                  </a:lnTo>
                  <a:lnTo>
                    <a:pt x="1550577" y="2750729"/>
                  </a:lnTo>
                  <a:lnTo>
                    <a:pt x="1515818" y="2784321"/>
                  </a:lnTo>
                  <a:lnTo>
                    <a:pt x="1481229" y="2818071"/>
                  </a:lnTo>
                  <a:lnTo>
                    <a:pt x="1446808" y="2851981"/>
                  </a:lnTo>
                  <a:lnTo>
                    <a:pt x="1412557" y="2886048"/>
                  </a:lnTo>
                  <a:lnTo>
                    <a:pt x="1378476" y="2920272"/>
                  </a:lnTo>
                  <a:lnTo>
                    <a:pt x="1344565" y="2954653"/>
                  </a:lnTo>
                  <a:lnTo>
                    <a:pt x="1310825" y="2989189"/>
                  </a:lnTo>
                  <a:lnTo>
                    <a:pt x="1277257" y="3023880"/>
                  </a:lnTo>
                  <a:lnTo>
                    <a:pt x="1243860" y="3058726"/>
                  </a:lnTo>
                  <a:lnTo>
                    <a:pt x="1210636" y="3093724"/>
                  </a:lnTo>
                  <a:lnTo>
                    <a:pt x="1177585" y="3128876"/>
                  </a:lnTo>
                  <a:lnTo>
                    <a:pt x="1144708" y="3164179"/>
                  </a:lnTo>
                  <a:lnTo>
                    <a:pt x="1112004" y="3199634"/>
                  </a:lnTo>
                  <a:lnTo>
                    <a:pt x="1079474" y="3235240"/>
                  </a:lnTo>
                  <a:lnTo>
                    <a:pt x="1047119" y="3270995"/>
                  </a:lnTo>
                  <a:lnTo>
                    <a:pt x="1014940" y="3306899"/>
                  </a:lnTo>
                  <a:lnTo>
                    <a:pt x="982937" y="3342951"/>
                  </a:lnTo>
                  <a:lnTo>
                    <a:pt x="951109" y="3379151"/>
                  </a:lnTo>
                  <a:lnTo>
                    <a:pt x="919459" y="3415497"/>
                  </a:lnTo>
                  <a:lnTo>
                    <a:pt x="887985" y="3451990"/>
                  </a:lnTo>
                  <a:lnTo>
                    <a:pt x="856690" y="3488628"/>
                  </a:lnTo>
                  <a:lnTo>
                    <a:pt x="825572" y="3525411"/>
                  </a:lnTo>
                  <a:lnTo>
                    <a:pt x="794634" y="3562338"/>
                  </a:lnTo>
                  <a:lnTo>
                    <a:pt x="763874" y="3599407"/>
                  </a:lnTo>
                  <a:lnTo>
                    <a:pt x="733294" y="3636619"/>
                  </a:lnTo>
                  <a:lnTo>
                    <a:pt x="702895" y="3673973"/>
                  </a:lnTo>
                  <a:lnTo>
                    <a:pt x="672676" y="3711468"/>
                  </a:lnTo>
                  <a:lnTo>
                    <a:pt x="642638" y="3749103"/>
                  </a:lnTo>
                  <a:lnTo>
                    <a:pt x="612781" y="3786877"/>
                  </a:lnTo>
                  <a:lnTo>
                    <a:pt x="583107" y="3824790"/>
                  </a:lnTo>
                  <a:lnTo>
                    <a:pt x="553615" y="3862841"/>
                  </a:lnTo>
                  <a:lnTo>
                    <a:pt x="524307" y="3901029"/>
                  </a:lnTo>
                  <a:lnTo>
                    <a:pt x="495181" y="3939353"/>
                  </a:lnTo>
                  <a:lnTo>
                    <a:pt x="466240" y="3977814"/>
                  </a:lnTo>
                  <a:lnTo>
                    <a:pt x="437484" y="4016409"/>
                  </a:lnTo>
                  <a:lnTo>
                    <a:pt x="408912" y="4055139"/>
                  </a:lnTo>
                  <a:lnTo>
                    <a:pt x="380526" y="4094002"/>
                  </a:lnTo>
                  <a:lnTo>
                    <a:pt x="352326" y="4132998"/>
                  </a:lnTo>
                  <a:lnTo>
                    <a:pt x="324312" y="4172126"/>
                  </a:lnTo>
                  <a:lnTo>
                    <a:pt x="296485" y="4211386"/>
                  </a:lnTo>
                  <a:lnTo>
                    <a:pt x="268845" y="4250776"/>
                  </a:lnTo>
                  <a:lnTo>
                    <a:pt x="241394" y="4290295"/>
                  </a:lnTo>
                  <a:lnTo>
                    <a:pt x="214131" y="4329944"/>
                  </a:lnTo>
                  <a:lnTo>
                    <a:pt x="187056" y="4369722"/>
                  </a:lnTo>
                  <a:lnTo>
                    <a:pt x="160171" y="4409627"/>
                  </a:lnTo>
                  <a:lnTo>
                    <a:pt x="133476" y="4449659"/>
                  </a:lnTo>
                  <a:lnTo>
                    <a:pt x="106971" y="4489817"/>
                  </a:lnTo>
                  <a:lnTo>
                    <a:pt x="80657" y="4530100"/>
                  </a:lnTo>
                  <a:lnTo>
                    <a:pt x="54534" y="4570508"/>
                  </a:lnTo>
                  <a:lnTo>
                    <a:pt x="28603" y="4611041"/>
                  </a:lnTo>
                  <a:lnTo>
                    <a:pt x="0" y="4656268"/>
                  </a:lnTo>
                  <a:lnTo>
                    <a:pt x="11435501" y="4656268"/>
                  </a:lnTo>
                  <a:lnTo>
                    <a:pt x="11442375" y="4613950"/>
                  </a:lnTo>
                  <a:lnTo>
                    <a:pt x="11450769" y="4557303"/>
                  </a:lnTo>
                  <a:lnTo>
                    <a:pt x="11458381" y="4500537"/>
                  </a:lnTo>
                  <a:lnTo>
                    <a:pt x="11465211" y="4443660"/>
                  </a:lnTo>
                  <a:lnTo>
                    <a:pt x="11471263" y="4386686"/>
                  </a:lnTo>
                  <a:lnTo>
                    <a:pt x="11476537" y="4329624"/>
                  </a:lnTo>
                  <a:lnTo>
                    <a:pt x="11481035" y="4272485"/>
                  </a:lnTo>
                  <a:lnTo>
                    <a:pt x="11484760" y="4215280"/>
                  </a:lnTo>
                  <a:lnTo>
                    <a:pt x="11487713" y="4158021"/>
                  </a:lnTo>
                  <a:lnTo>
                    <a:pt x="11489896" y="4100718"/>
                  </a:lnTo>
                  <a:lnTo>
                    <a:pt x="11491311" y="4043381"/>
                  </a:lnTo>
                  <a:lnTo>
                    <a:pt x="11491960" y="3986022"/>
                  </a:lnTo>
                  <a:lnTo>
                    <a:pt x="11491844" y="3928652"/>
                  </a:lnTo>
                  <a:lnTo>
                    <a:pt x="11490965" y="3871282"/>
                  </a:lnTo>
                  <a:lnTo>
                    <a:pt x="11489326" y="3813922"/>
                  </a:lnTo>
                  <a:lnTo>
                    <a:pt x="11486927" y="3756583"/>
                  </a:lnTo>
                  <a:lnTo>
                    <a:pt x="11483771" y="3699277"/>
                  </a:lnTo>
                  <a:lnTo>
                    <a:pt x="11479860" y="3642013"/>
                  </a:lnTo>
                  <a:lnTo>
                    <a:pt x="11475195" y="3584804"/>
                  </a:lnTo>
                  <a:lnTo>
                    <a:pt x="11469778" y="3527659"/>
                  </a:lnTo>
                  <a:lnTo>
                    <a:pt x="11463612" y="3470591"/>
                  </a:lnTo>
                  <a:lnTo>
                    <a:pt x="11456697" y="3413609"/>
                  </a:lnTo>
                  <a:lnTo>
                    <a:pt x="11449036" y="3356724"/>
                  </a:lnTo>
                  <a:lnTo>
                    <a:pt x="11440631" y="3299948"/>
                  </a:lnTo>
                  <a:lnTo>
                    <a:pt x="11431483" y="3243291"/>
                  </a:lnTo>
                  <a:lnTo>
                    <a:pt x="11421595" y="3186765"/>
                  </a:lnTo>
                  <a:lnTo>
                    <a:pt x="11410967" y="3130380"/>
                  </a:lnTo>
                  <a:lnTo>
                    <a:pt x="11399602" y="3074146"/>
                  </a:lnTo>
                  <a:lnTo>
                    <a:pt x="11387502" y="3018076"/>
                  </a:lnTo>
                  <a:lnTo>
                    <a:pt x="11374669" y="2962179"/>
                  </a:lnTo>
                  <a:lnTo>
                    <a:pt x="11361104" y="2906467"/>
                  </a:lnTo>
                  <a:lnTo>
                    <a:pt x="11346809" y="2850951"/>
                  </a:lnTo>
                  <a:lnTo>
                    <a:pt x="11331786" y="2795640"/>
                  </a:lnTo>
                  <a:lnTo>
                    <a:pt x="11316037" y="2740548"/>
                  </a:lnTo>
                  <a:lnTo>
                    <a:pt x="11299564" y="2685683"/>
                  </a:lnTo>
                  <a:lnTo>
                    <a:pt x="11282368" y="2631058"/>
                  </a:lnTo>
                  <a:lnTo>
                    <a:pt x="11264452" y="2576682"/>
                  </a:lnTo>
                  <a:lnTo>
                    <a:pt x="11245816" y="2522568"/>
                  </a:lnTo>
                  <a:lnTo>
                    <a:pt x="11226464" y="2468725"/>
                  </a:lnTo>
                  <a:lnTo>
                    <a:pt x="11206397" y="2415165"/>
                  </a:lnTo>
                  <a:lnTo>
                    <a:pt x="11185616" y="2361899"/>
                  </a:lnTo>
                  <a:lnTo>
                    <a:pt x="11164124" y="2308936"/>
                  </a:lnTo>
                  <a:lnTo>
                    <a:pt x="11141921" y="2256290"/>
                  </a:lnTo>
                  <a:lnTo>
                    <a:pt x="11119012" y="2203969"/>
                  </a:lnTo>
                  <a:lnTo>
                    <a:pt x="11095396" y="2151986"/>
                  </a:lnTo>
                  <a:lnTo>
                    <a:pt x="11071075" y="2100350"/>
                  </a:lnTo>
                  <a:lnTo>
                    <a:pt x="11046053" y="2049074"/>
                  </a:lnTo>
                  <a:lnTo>
                    <a:pt x="11020330" y="1998167"/>
                  </a:lnTo>
                  <a:lnTo>
                    <a:pt x="10993908" y="1947641"/>
                  </a:lnTo>
                  <a:lnTo>
                    <a:pt x="10966789" y="1897506"/>
                  </a:lnTo>
                  <a:lnTo>
                    <a:pt x="10938976" y="1847774"/>
                  </a:lnTo>
                  <a:lnTo>
                    <a:pt x="10910469" y="1798455"/>
                  </a:lnTo>
                  <a:lnTo>
                    <a:pt x="10881270" y="1749560"/>
                  </a:lnTo>
                  <a:lnTo>
                    <a:pt x="10851382" y="1701101"/>
                  </a:lnTo>
                  <a:lnTo>
                    <a:pt x="10820806" y="1653087"/>
                  </a:lnTo>
                  <a:lnTo>
                    <a:pt x="10789545" y="1605530"/>
                  </a:lnTo>
                  <a:lnTo>
                    <a:pt x="10757599" y="1558441"/>
                  </a:lnTo>
                  <a:lnTo>
                    <a:pt x="10724971" y="1511831"/>
                  </a:lnTo>
                  <a:lnTo>
                    <a:pt x="10691662" y="1465710"/>
                  </a:lnTo>
                  <a:lnTo>
                    <a:pt x="10657675" y="1420090"/>
                  </a:lnTo>
                  <a:lnTo>
                    <a:pt x="10623011" y="1374981"/>
                  </a:lnTo>
                  <a:lnTo>
                    <a:pt x="10587672" y="1330394"/>
                  </a:lnTo>
                  <a:lnTo>
                    <a:pt x="10551660" y="1286340"/>
                  </a:lnTo>
                  <a:lnTo>
                    <a:pt x="10514977" y="1242830"/>
                  </a:lnTo>
                  <a:lnTo>
                    <a:pt x="10477624" y="1199875"/>
                  </a:lnTo>
                  <a:lnTo>
                    <a:pt x="10439604" y="1157486"/>
                  </a:lnTo>
                  <a:lnTo>
                    <a:pt x="10400917" y="1115674"/>
                  </a:lnTo>
                  <a:lnTo>
                    <a:pt x="10361567" y="1074449"/>
                  </a:lnTo>
                  <a:lnTo>
                    <a:pt x="10321555" y="1033822"/>
                  </a:lnTo>
                  <a:lnTo>
                    <a:pt x="10280882" y="993805"/>
                  </a:lnTo>
                  <a:lnTo>
                    <a:pt x="10239550" y="954408"/>
                  </a:lnTo>
                  <a:lnTo>
                    <a:pt x="10197563" y="915642"/>
                  </a:lnTo>
                  <a:lnTo>
                    <a:pt x="10154920" y="877518"/>
                  </a:lnTo>
                  <a:lnTo>
                    <a:pt x="10111624" y="840047"/>
                  </a:lnTo>
                  <a:lnTo>
                    <a:pt x="10067677" y="803240"/>
                  </a:lnTo>
                  <a:lnTo>
                    <a:pt x="10023080" y="767107"/>
                  </a:lnTo>
                  <a:lnTo>
                    <a:pt x="9977836" y="731660"/>
                  </a:lnTo>
                  <a:lnTo>
                    <a:pt x="9931947" y="696909"/>
                  </a:lnTo>
                  <a:lnTo>
                    <a:pt x="9885413" y="662865"/>
                  </a:lnTo>
                  <a:lnTo>
                    <a:pt x="9838238" y="629540"/>
                  </a:lnTo>
                  <a:lnTo>
                    <a:pt x="9790422" y="596944"/>
                  </a:lnTo>
                  <a:lnTo>
                    <a:pt x="9741968" y="565088"/>
                  </a:lnTo>
                  <a:lnTo>
                    <a:pt x="9692877" y="533982"/>
                  </a:lnTo>
                  <a:lnTo>
                    <a:pt x="9643151" y="503639"/>
                  </a:lnTo>
                  <a:lnTo>
                    <a:pt x="9592793" y="474068"/>
                  </a:lnTo>
                  <a:lnTo>
                    <a:pt x="9541803" y="445280"/>
                  </a:lnTo>
                  <a:lnTo>
                    <a:pt x="9490184" y="417287"/>
                  </a:lnTo>
                  <a:lnTo>
                    <a:pt x="9437938" y="390099"/>
                  </a:lnTo>
                  <a:lnTo>
                    <a:pt x="9385066" y="363728"/>
                  </a:lnTo>
                  <a:lnTo>
                    <a:pt x="9331571" y="338183"/>
                  </a:lnTo>
                  <a:lnTo>
                    <a:pt x="9277453" y="313477"/>
                  </a:lnTo>
                  <a:lnTo>
                    <a:pt x="9222716" y="289619"/>
                  </a:lnTo>
                  <a:lnTo>
                    <a:pt x="9167360" y="266621"/>
                  </a:lnTo>
                  <a:lnTo>
                    <a:pt x="9111387" y="244494"/>
                  </a:lnTo>
                  <a:lnTo>
                    <a:pt x="9054800" y="223248"/>
                  </a:lnTo>
                  <a:lnTo>
                    <a:pt x="8997600" y="202894"/>
                  </a:lnTo>
                  <a:lnTo>
                    <a:pt x="8939789" y="183444"/>
                  </a:lnTo>
                  <a:lnTo>
                    <a:pt x="8881369" y="164908"/>
                  </a:lnTo>
                  <a:lnTo>
                    <a:pt x="8822342" y="147297"/>
                  </a:lnTo>
                  <a:lnTo>
                    <a:pt x="8762709" y="130623"/>
                  </a:lnTo>
                  <a:lnTo>
                    <a:pt x="8702473" y="114894"/>
                  </a:lnTo>
                  <a:lnTo>
                    <a:pt x="8641634" y="100124"/>
                  </a:lnTo>
                  <a:lnTo>
                    <a:pt x="8580196" y="86322"/>
                  </a:lnTo>
                  <a:lnTo>
                    <a:pt x="8518159" y="73500"/>
                  </a:lnTo>
                  <a:lnTo>
                    <a:pt x="8455527" y="61669"/>
                  </a:lnTo>
                  <a:lnTo>
                    <a:pt x="8392299" y="50838"/>
                  </a:lnTo>
                  <a:lnTo>
                    <a:pt x="8328479" y="41020"/>
                  </a:lnTo>
                  <a:lnTo>
                    <a:pt x="8264068" y="32224"/>
                  </a:lnTo>
                  <a:lnTo>
                    <a:pt x="8199068" y="24463"/>
                  </a:lnTo>
                  <a:lnTo>
                    <a:pt x="8133481" y="17747"/>
                  </a:lnTo>
                  <a:lnTo>
                    <a:pt x="8067308" y="12086"/>
                  </a:lnTo>
                  <a:lnTo>
                    <a:pt x="8000552" y="7492"/>
                  </a:lnTo>
                  <a:lnTo>
                    <a:pt x="7933214" y="3975"/>
                  </a:lnTo>
                  <a:lnTo>
                    <a:pt x="7865296" y="1547"/>
                  </a:lnTo>
                  <a:lnTo>
                    <a:pt x="7796800" y="218"/>
                  </a:lnTo>
                  <a:lnTo>
                    <a:pt x="7727728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r>
                <a:rPr lang="es-CO" dirty="0"/>
                <a:t>Z</a:t>
              </a:r>
              <a:endParaRPr dirty="0"/>
            </a:p>
          </p:txBody>
        </p:sp>
        <p:sp>
          <p:nvSpPr>
            <p:cNvPr id="4" name="object 4"/>
            <p:cNvSpPr/>
            <p:nvPr/>
          </p:nvSpPr>
          <p:spPr>
            <a:xfrm>
              <a:off x="9972751" y="5"/>
              <a:ext cx="10131425" cy="6997700"/>
            </a:xfrm>
            <a:custGeom>
              <a:avLst/>
              <a:gdLst/>
              <a:ahLst/>
              <a:cxnLst/>
              <a:rect l="l" t="t" r="r" b="b"/>
              <a:pathLst>
                <a:path w="10131425" h="6997700">
                  <a:moveTo>
                    <a:pt x="2482265" y="6282550"/>
                  </a:moveTo>
                  <a:lnTo>
                    <a:pt x="2454402" y="6228829"/>
                  </a:lnTo>
                  <a:lnTo>
                    <a:pt x="2432278" y="6180036"/>
                  </a:lnTo>
                  <a:lnTo>
                    <a:pt x="2415832" y="6134862"/>
                  </a:lnTo>
                  <a:lnTo>
                    <a:pt x="2404973" y="6091987"/>
                  </a:lnTo>
                  <a:lnTo>
                    <a:pt x="2399601" y="6050089"/>
                  </a:lnTo>
                  <a:lnTo>
                    <a:pt x="2399652" y="6007849"/>
                  </a:lnTo>
                  <a:lnTo>
                    <a:pt x="2405037" y="5963945"/>
                  </a:lnTo>
                  <a:lnTo>
                    <a:pt x="2415667" y="5917057"/>
                  </a:lnTo>
                  <a:lnTo>
                    <a:pt x="2431465" y="5865876"/>
                  </a:lnTo>
                  <a:lnTo>
                    <a:pt x="2452344" y="5809056"/>
                  </a:lnTo>
                  <a:lnTo>
                    <a:pt x="2398611" y="5836920"/>
                  </a:lnTo>
                  <a:lnTo>
                    <a:pt x="2349830" y="5859043"/>
                  </a:lnTo>
                  <a:lnTo>
                    <a:pt x="2304656" y="5875490"/>
                  </a:lnTo>
                  <a:lnTo>
                    <a:pt x="2261781" y="5886348"/>
                  </a:lnTo>
                  <a:lnTo>
                    <a:pt x="2219883" y="5891720"/>
                  </a:lnTo>
                  <a:lnTo>
                    <a:pt x="2177643" y="5891669"/>
                  </a:lnTo>
                  <a:lnTo>
                    <a:pt x="2133739" y="5886285"/>
                  </a:lnTo>
                  <a:lnTo>
                    <a:pt x="2086851" y="5875655"/>
                  </a:lnTo>
                  <a:lnTo>
                    <a:pt x="2035657" y="5859869"/>
                  </a:lnTo>
                  <a:lnTo>
                    <a:pt x="1978850" y="5838990"/>
                  </a:lnTo>
                  <a:lnTo>
                    <a:pt x="2006714" y="5892711"/>
                  </a:lnTo>
                  <a:lnTo>
                    <a:pt x="2028825" y="5941504"/>
                  </a:lnTo>
                  <a:lnTo>
                    <a:pt x="2045271" y="5986678"/>
                  </a:lnTo>
                  <a:lnTo>
                    <a:pt x="2056142" y="6029553"/>
                  </a:lnTo>
                  <a:lnTo>
                    <a:pt x="2061514" y="6071451"/>
                  </a:lnTo>
                  <a:lnTo>
                    <a:pt x="2061464" y="6113691"/>
                  </a:lnTo>
                  <a:lnTo>
                    <a:pt x="2056079" y="6157595"/>
                  </a:lnTo>
                  <a:lnTo>
                    <a:pt x="2045449" y="6204483"/>
                  </a:lnTo>
                  <a:lnTo>
                    <a:pt x="2029650" y="6255664"/>
                  </a:lnTo>
                  <a:lnTo>
                    <a:pt x="2008771" y="6312471"/>
                  </a:lnTo>
                  <a:lnTo>
                    <a:pt x="2062505" y="6284607"/>
                  </a:lnTo>
                  <a:lnTo>
                    <a:pt x="2111298" y="6262497"/>
                  </a:lnTo>
                  <a:lnTo>
                    <a:pt x="2156472" y="6246050"/>
                  </a:lnTo>
                  <a:lnTo>
                    <a:pt x="2199348" y="6235179"/>
                  </a:lnTo>
                  <a:lnTo>
                    <a:pt x="2241245" y="6229820"/>
                  </a:lnTo>
                  <a:lnTo>
                    <a:pt x="2283485" y="6229870"/>
                  </a:lnTo>
                  <a:lnTo>
                    <a:pt x="2327389" y="6235243"/>
                  </a:lnTo>
                  <a:lnTo>
                    <a:pt x="2374265" y="6245872"/>
                  </a:lnTo>
                  <a:lnTo>
                    <a:pt x="2425458" y="6261671"/>
                  </a:lnTo>
                  <a:lnTo>
                    <a:pt x="2482265" y="6282550"/>
                  </a:lnTo>
                  <a:close/>
                </a:path>
                <a:path w="10131425" h="6997700">
                  <a:moveTo>
                    <a:pt x="6354635" y="4239577"/>
                  </a:moveTo>
                  <a:lnTo>
                    <a:pt x="6315430" y="4192028"/>
                  </a:lnTo>
                  <a:lnTo>
                    <a:pt x="6279273" y="4146435"/>
                  </a:lnTo>
                  <a:lnTo>
                    <a:pt x="6246088" y="4102557"/>
                  </a:lnTo>
                  <a:lnTo>
                    <a:pt x="6215812" y="4060113"/>
                  </a:lnTo>
                  <a:lnTo>
                    <a:pt x="6188367" y="4018864"/>
                  </a:lnTo>
                  <a:lnTo>
                    <a:pt x="6163678" y="3978541"/>
                  </a:lnTo>
                  <a:lnTo>
                    <a:pt x="6141694" y="3938892"/>
                  </a:lnTo>
                  <a:lnTo>
                    <a:pt x="6122327" y="3899636"/>
                  </a:lnTo>
                  <a:lnTo>
                    <a:pt x="6105512" y="3860546"/>
                  </a:lnTo>
                  <a:lnTo>
                    <a:pt x="6091186" y="3821328"/>
                  </a:lnTo>
                  <a:lnTo>
                    <a:pt x="6079274" y="3781742"/>
                  </a:lnTo>
                  <a:lnTo>
                    <a:pt x="6069711" y="3741534"/>
                  </a:lnTo>
                  <a:lnTo>
                    <a:pt x="6062408" y="3700424"/>
                  </a:lnTo>
                  <a:lnTo>
                    <a:pt x="6057316" y="3658171"/>
                  </a:lnTo>
                  <a:lnTo>
                    <a:pt x="6054369" y="3614509"/>
                  </a:lnTo>
                  <a:lnTo>
                    <a:pt x="6053480" y="3569170"/>
                  </a:lnTo>
                  <a:lnTo>
                    <a:pt x="6054585" y="3521913"/>
                  </a:lnTo>
                  <a:lnTo>
                    <a:pt x="6057608" y="3472459"/>
                  </a:lnTo>
                  <a:lnTo>
                    <a:pt x="6062497" y="3420554"/>
                  </a:lnTo>
                  <a:lnTo>
                    <a:pt x="6069165" y="3365931"/>
                  </a:lnTo>
                  <a:lnTo>
                    <a:pt x="6077547" y="3308362"/>
                  </a:lnTo>
                  <a:lnTo>
                    <a:pt x="6087580" y="3247542"/>
                  </a:lnTo>
                  <a:lnTo>
                    <a:pt x="6040018" y="3286747"/>
                  </a:lnTo>
                  <a:lnTo>
                    <a:pt x="5994425" y="3322904"/>
                  </a:lnTo>
                  <a:lnTo>
                    <a:pt x="5950547" y="3356089"/>
                  </a:lnTo>
                  <a:lnTo>
                    <a:pt x="5908103" y="3386378"/>
                  </a:lnTo>
                  <a:lnTo>
                    <a:pt x="5866854" y="3413823"/>
                  </a:lnTo>
                  <a:lnTo>
                    <a:pt x="5826531" y="3438512"/>
                  </a:lnTo>
                  <a:lnTo>
                    <a:pt x="5786882" y="3460496"/>
                  </a:lnTo>
                  <a:lnTo>
                    <a:pt x="5747626" y="3479863"/>
                  </a:lnTo>
                  <a:lnTo>
                    <a:pt x="5708535" y="3496678"/>
                  </a:lnTo>
                  <a:lnTo>
                    <a:pt x="5669318" y="3511004"/>
                  </a:lnTo>
                  <a:lnTo>
                    <a:pt x="5629732" y="3522916"/>
                  </a:lnTo>
                  <a:lnTo>
                    <a:pt x="5589524" y="3532479"/>
                  </a:lnTo>
                  <a:lnTo>
                    <a:pt x="5548414" y="3539782"/>
                  </a:lnTo>
                  <a:lnTo>
                    <a:pt x="5506161" y="3544862"/>
                  </a:lnTo>
                  <a:lnTo>
                    <a:pt x="5462498" y="3547821"/>
                  </a:lnTo>
                  <a:lnTo>
                    <a:pt x="5417159" y="3548710"/>
                  </a:lnTo>
                  <a:lnTo>
                    <a:pt x="5369890" y="3547605"/>
                  </a:lnTo>
                  <a:lnTo>
                    <a:pt x="5320436" y="3544570"/>
                  </a:lnTo>
                  <a:lnTo>
                    <a:pt x="5268531" y="3539693"/>
                  </a:lnTo>
                  <a:lnTo>
                    <a:pt x="5213921" y="3533025"/>
                  </a:lnTo>
                  <a:lnTo>
                    <a:pt x="5156339" y="3524643"/>
                  </a:lnTo>
                  <a:lnTo>
                    <a:pt x="5095532" y="3514610"/>
                  </a:lnTo>
                  <a:lnTo>
                    <a:pt x="5134737" y="3562159"/>
                  </a:lnTo>
                  <a:lnTo>
                    <a:pt x="5170894" y="3607752"/>
                  </a:lnTo>
                  <a:lnTo>
                    <a:pt x="5204079" y="3651631"/>
                  </a:lnTo>
                  <a:lnTo>
                    <a:pt x="5234356" y="3694074"/>
                  </a:lnTo>
                  <a:lnTo>
                    <a:pt x="5261813" y="3735324"/>
                  </a:lnTo>
                  <a:lnTo>
                    <a:pt x="5286489" y="3775646"/>
                  </a:lnTo>
                  <a:lnTo>
                    <a:pt x="5308485" y="3815296"/>
                  </a:lnTo>
                  <a:lnTo>
                    <a:pt x="5327853" y="3854551"/>
                  </a:lnTo>
                  <a:lnTo>
                    <a:pt x="5344668" y="3893655"/>
                  </a:lnTo>
                  <a:lnTo>
                    <a:pt x="5358993" y="3932859"/>
                  </a:lnTo>
                  <a:lnTo>
                    <a:pt x="5370906" y="3972445"/>
                  </a:lnTo>
                  <a:lnTo>
                    <a:pt x="5380469" y="4012654"/>
                  </a:lnTo>
                  <a:lnTo>
                    <a:pt x="5387759" y="4053763"/>
                  </a:lnTo>
                  <a:lnTo>
                    <a:pt x="5392852" y="4096016"/>
                  </a:lnTo>
                  <a:lnTo>
                    <a:pt x="5395811" y="4139679"/>
                  </a:lnTo>
                  <a:lnTo>
                    <a:pt x="5396700" y="4185018"/>
                  </a:lnTo>
                  <a:lnTo>
                    <a:pt x="5395595" y="4232287"/>
                  </a:lnTo>
                  <a:lnTo>
                    <a:pt x="5392559" y="4281741"/>
                  </a:lnTo>
                  <a:lnTo>
                    <a:pt x="5387683" y="4333646"/>
                  </a:lnTo>
                  <a:lnTo>
                    <a:pt x="5381002" y="4388256"/>
                  </a:lnTo>
                  <a:lnTo>
                    <a:pt x="5372620" y="4445838"/>
                  </a:lnTo>
                  <a:lnTo>
                    <a:pt x="5362587" y="4506646"/>
                  </a:lnTo>
                  <a:lnTo>
                    <a:pt x="5410149" y="4467453"/>
                  </a:lnTo>
                  <a:lnTo>
                    <a:pt x="5455742" y="4431296"/>
                  </a:lnTo>
                  <a:lnTo>
                    <a:pt x="5499620" y="4398111"/>
                  </a:lnTo>
                  <a:lnTo>
                    <a:pt x="5542064" y="4367822"/>
                  </a:lnTo>
                  <a:lnTo>
                    <a:pt x="5583313" y="4340377"/>
                  </a:lnTo>
                  <a:lnTo>
                    <a:pt x="5623636" y="4315701"/>
                  </a:lnTo>
                  <a:lnTo>
                    <a:pt x="5663285" y="4293705"/>
                  </a:lnTo>
                  <a:lnTo>
                    <a:pt x="5702541" y="4274337"/>
                  </a:lnTo>
                  <a:lnTo>
                    <a:pt x="5741632" y="4257522"/>
                  </a:lnTo>
                  <a:lnTo>
                    <a:pt x="5780849" y="4243197"/>
                  </a:lnTo>
                  <a:lnTo>
                    <a:pt x="5820435" y="4231284"/>
                  </a:lnTo>
                  <a:lnTo>
                    <a:pt x="5860643" y="4221721"/>
                  </a:lnTo>
                  <a:lnTo>
                    <a:pt x="5901753" y="4214419"/>
                  </a:lnTo>
                  <a:lnTo>
                    <a:pt x="5944006" y="4209338"/>
                  </a:lnTo>
                  <a:lnTo>
                    <a:pt x="5987669" y="4206379"/>
                  </a:lnTo>
                  <a:lnTo>
                    <a:pt x="6033008" y="4205490"/>
                  </a:lnTo>
                  <a:lnTo>
                    <a:pt x="6080277" y="4206595"/>
                  </a:lnTo>
                  <a:lnTo>
                    <a:pt x="6129731" y="4209618"/>
                  </a:lnTo>
                  <a:lnTo>
                    <a:pt x="6181636" y="4214507"/>
                  </a:lnTo>
                  <a:lnTo>
                    <a:pt x="6236246" y="4221175"/>
                  </a:lnTo>
                  <a:lnTo>
                    <a:pt x="6293828" y="4229557"/>
                  </a:lnTo>
                  <a:lnTo>
                    <a:pt x="6354635" y="4239577"/>
                  </a:lnTo>
                  <a:close/>
                </a:path>
                <a:path w="10131425" h="6997700">
                  <a:moveTo>
                    <a:pt x="6912038" y="1039418"/>
                  </a:moveTo>
                  <a:lnTo>
                    <a:pt x="6911416" y="997178"/>
                  </a:lnTo>
                  <a:lnTo>
                    <a:pt x="6909867" y="954786"/>
                  </a:lnTo>
                  <a:lnTo>
                    <a:pt x="6907390" y="912253"/>
                  </a:lnTo>
                  <a:lnTo>
                    <a:pt x="6903961" y="869581"/>
                  </a:lnTo>
                  <a:lnTo>
                    <a:pt x="6899592" y="826795"/>
                  </a:lnTo>
                  <a:lnTo>
                    <a:pt x="6894258" y="783894"/>
                  </a:lnTo>
                  <a:lnTo>
                    <a:pt x="6887946" y="740892"/>
                  </a:lnTo>
                  <a:lnTo>
                    <a:pt x="6880657" y="697801"/>
                  </a:lnTo>
                  <a:lnTo>
                    <a:pt x="6872376" y="654634"/>
                  </a:lnTo>
                  <a:lnTo>
                    <a:pt x="6863105" y="611390"/>
                  </a:lnTo>
                  <a:lnTo>
                    <a:pt x="6852818" y="568083"/>
                  </a:lnTo>
                  <a:lnTo>
                    <a:pt x="6841528" y="524725"/>
                  </a:lnTo>
                  <a:lnTo>
                    <a:pt x="6829196" y="481330"/>
                  </a:lnTo>
                  <a:lnTo>
                    <a:pt x="6815836" y="437896"/>
                  </a:lnTo>
                  <a:lnTo>
                    <a:pt x="6801434" y="394449"/>
                  </a:lnTo>
                  <a:lnTo>
                    <a:pt x="6785965" y="350989"/>
                  </a:lnTo>
                  <a:lnTo>
                    <a:pt x="6769443" y="307517"/>
                  </a:lnTo>
                  <a:lnTo>
                    <a:pt x="6648755" y="0"/>
                  </a:lnTo>
                  <a:lnTo>
                    <a:pt x="0" y="0"/>
                  </a:lnTo>
                  <a:lnTo>
                    <a:pt x="43459" y="56337"/>
                  </a:lnTo>
                  <a:lnTo>
                    <a:pt x="73888" y="95161"/>
                  </a:lnTo>
                  <a:lnTo>
                    <a:pt x="104521" y="133769"/>
                  </a:lnTo>
                  <a:lnTo>
                    <a:pt x="135356" y="172173"/>
                  </a:lnTo>
                  <a:lnTo>
                    <a:pt x="166395" y="210375"/>
                  </a:lnTo>
                  <a:lnTo>
                    <a:pt x="197650" y="248361"/>
                  </a:lnTo>
                  <a:lnTo>
                    <a:pt x="229095" y="286143"/>
                  </a:lnTo>
                  <a:lnTo>
                    <a:pt x="260756" y="323710"/>
                  </a:lnTo>
                  <a:lnTo>
                    <a:pt x="292608" y="361061"/>
                  </a:lnTo>
                  <a:lnTo>
                    <a:pt x="324662" y="398208"/>
                  </a:lnTo>
                  <a:lnTo>
                    <a:pt x="356920" y="435152"/>
                  </a:lnTo>
                  <a:lnTo>
                    <a:pt x="389369" y="471868"/>
                  </a:lnTo>
                  <a:lnTo>
                    <a:pt x="422021" y="508381"/>
                  </a:lnTo>
                  <a:lnTo>
                    <a:pt x="454863" y="544677"/>
                  </a:lnTo>
                  <a:lnTo>
                    <a:pt x="487895" y="580771"/>
                  </a:lnTo>
                  <a:lnTo>
                    <a:pt x="521131" y="616635"/>
                  </a:lnTo>
                  <a:lnTo>
                    <a:pt x="554558" y="652297"/>
                  </a:lnTo>
                  <a:lnTo>
                    <a:pt x="588162" y="687730"/>
                  </a:lnTo>
                  <a:lnTo>
                    <a:pt x="621969" y="722960"/>
                  </a:lnTo>
                  <a:lnTo>
                    <a:pt x="655955" y="757974"/>
                  </a:lnTo>
                  <a:lnTo>
                    <a:pt x="690143" y="792759"/>
                  </a:lnTo>
                  <a:lnTo>
                    <a:pt x="724496" y="827341"/>
                  </a:lnTo>
                  <a:lnTo>
                    <a:pt x="759053" y="861695"/>
                  </a:lnTo>
                  <a:lnTo>
                    <a:pt x="793788" y="895845"/>
                  </a:lnTo>
                  <a:lnTo>
                    <a:pt x="828700" y="929767"/>
                  </a:lnTo>
                  <a:lnTo>
                    <a:pt x="863790" y="963472"/>
                  </a:lnTo>
                  <a:lnTo>
                    <a:pt x="899071" y="996950"/>
                  </a:lnTo>
                  <a:lnTo>
                    <a:pt x="934529" y="1030224"/>
                  </a:lnTo>
                  <a:lnTo>
                    <a:pt x="970153" y="1063256"/>
                  </a:lnTo>
                  <a:lnTo>
                    <a:pt x="1005967" y="1096086"/>
                  </a:lnTo>
                  <a:lnTo>
                    <a:pt x="1041958" y="1128687"/>
                  </a:lnTo>
                  <a:lnTo>
                    <a:pt x="1078115" y="1161072"/>
                  </a:lnTo>
                  <a:lnTo>
                    <a:pt x="1114450" y="1193228"/>
                  </a:lnTo>
                  <a:lnTo>
                    <a:pt x="1150950" y="1225156"/>
                  </a:lnTo>
                  <a:lnTo>
                    <a:pt x="1187627" y="1256868"/>
                  </a:lnTo>
                  <a:lnTo>
                    <a:pt x="1224470" y="1288351"/>
                  </a:lnTo>
                  <a:lnTo>
                    <a:pt x="1261491" y="1319618"/>
                  </a:lnTo>
                  <a:lnTo>
                    <a:pt x="1298663" y="1350657"/>
                  </a:lnTo>
                  <a:lnTo>
                    <a:pt x="1336014" y="1381467"/>
                  </a:lnTo>
                  <a:lnTo>
                    <a:pt x="1373530" y="1412049"/>
                  </a:lnTo>
                  <a:lnTo>
                    <a:pt x="1411211" y="1442415"/>
                  </a:lnTo>
                  <a:lnTo>
                    <a:pt x="1449044" y="1472539"/>
                  </a:lnTo>
                  <a:lnTo>
                    <a:pt x="1487043" y="1502448"/>
                  </a:lnTo>
                  <a:lnTo>
                    <a:pt x="1525206" y="1532128"/>
                  </a:lnTo>
                  <a:lnTo>
                    <a:pt x="1563535" y="1561579"/>
                  </a:lnTo>
                  <a:lnTo>
                    <a:pt x="1602016" y="1590789"/>
                  </a:lnTo>
                  <a:lnTo>
                    <a:pt x="1640649" y="1619783"/>
                  </a:lnTo>
                  <a:lnTo>
                    <a:pt x="1679448" y="1648536"/>
                  </a:lnTo>
                  <a:lnTo>
                    <a:pt x="1718386" y="1677073"/>
                  </a:lnTo>
                  <a:lnTo>
                    <a:pt x="1757489" y="1705368"/>
                  </a:lnTo>
                  <a:lnTo>
                    <a:pt x="1796745" y="1733435"/>
                  </a:lnTo>
                  <a:lnTo>
                    <a:pt x="1836153" y="1761274"/>
                  </a:lnTo>
                  <a:lnTo>
                    <a:pt x="1875701" y="1788871"/>
                  </a:lnTo>
                  <a:lnTo>
                    <a:pt x="1915401" y="1816239"/>
                  </a:lnTo>
                  <a:lnTo>
                    <a:pt x="1955253" y="1843379"/>
                  </a:lnTo>
                  <a:lnTo>
                    <a:pt x="1995258" y="1870278"/>
                  </a:lnTo>
                  <a:lnTo>
                    <a:pt x="2035390" y="1896948"/>
                  </a:lnTo>
                  <a:lnTo>
                    <a:pt x="2075688" y="1923376"/>
                  </a:lnTo>
                  <a:lnTo>
                    <a:pt x="2116112" y="1949577"/>
                  </a:lnTo>
                  <a:lnTo>
                    <a:pt x="2156688" y="1975535"/>
                  </a:lnTo>
                  <a:lnTo>
                    <a:pt x="2197404" y="2001253"/>
                  </a:lnTo>
                  <a:lnTo>
                    <a:pt x="2238248" y="2026742"/>
                  </a:lnTo>
                  <a:lnTo>
                    <a:pt x="2279243" y="2051989"/>
                  </a:lnTo>
                  <a:lnTo>
                    <a:pt x="2320379" y="2077008"/>
                  </a:lnTo>
                  <a:lnTo>
                    <a:pt x="2361641" y="2101773"/>
                  </a:lnTo>
                  <a:lnTo>
                    <a:pt x="2403043" y="2126310"/>
                  </a:lnTo>
                  <a:lnTo>
                    <a:pt x="2444572" y="2150605"/>
                  </a:lnTo>
                  <a:lnTo>
                    <a:pt x="2486241" y="2174659"/>
                  </a:lnTo>
                  <a:lnTo>
                    <a:pt x="2528036" y="2198471"/>
                  </a:lnTo>
                  <a:lnTo>
                    <a:pt x="2569972" y="2222042"/>
                  </a:lnTo>
                  <a:lnTo>
                    <a:pt x="2612021" y="2245372"/>
                  </a:lnTo>
                  <a:lnTo>
                    <a:pt x="2654211" y="2268461"/>
                  </a:lnTo>
                  <a:lnTo>
                    <a:pt x="2696527" y="2291308"/>
                  </a:lnTo>
                  <a:lnTo>
                    <a:pt x="2738958" y="2313914"/>
                  </a:lnTo>
                  <a:lnTo>
                    <a:pt x="2781528" y="2336266"/>
                  </a:lnTo>
                  <a:lnTo>
                    <a:pt x="2824213" y="2358377"/>
                  </a:lnTo>
                  <a:lnTo>
                    <a:pt x="2867012" y="2380246"/>
                  </a:lnTo>
                  <a:lnTo>
                    <a:pt x="2909951" y="2401874"/>
                  </a:lnTo>
                  <a:lnTo>
                    <a:pt x="2953004" y="2423261"/>
                  </a:lnTo>
                  <a:lnTo>
                    <a:pt x="2996171" y="2444394"/>
                  </a:lnTo>
                  <a:lnTo>
                    <a:pt x="3039453" y="2465273"/>
                  </a:lnTo>
                  <a:lnTo>
                    <a:pt x="3082848" y="2485923"/>
                  </a:lnTo>
                  <a:lnTo>
                    <a:pt x="3126371" y="2506307"/>
                  </a:lnTo>
                  <a:lnTo>
                    <a:pt x="3170009" y="2526449"/>
                  </a:lnTo>
                  <a:lnTo>
                    <a:pt x="3213747" y="2546350"/>
                  </a:lnTo>
                  <a:lnTo>
                    <a:pt x="3257613" y="2565997"/>
                  </a:lnTo>
                  <a:lnTo>
                    <a:pt x="3301581" y="2585389"/>
                  </a:lnTo>
                  <a:lnTo>
                    <a:pt x="3345650" y="2604541"/>
                  </a:lnTo>
                  <a:lnTo>
                    <a:pt x="3389833" y="2623439"/>
                  </a:lnTo>
                  <a:lnTo>
                    <a:pt x="3434130" y="2642082"/>
                  </a:lnTo>
                  <a:lnTo>
                    <a:pt x="3478530" y="2660472"/>
                  </a:lnTo>
                  <a:lnTo>
                    <a:pt x="3523030" y="2678607"/>
                  </a:lnTo>
                  <a:lnTo>
                    <a:pt x="3567646" y="2696502"/>
                  </a:lnTo>
                  <a:lnTo>
                    <a:pt x="3612350" y="2714142"/>
                  </a:lnTo>
                  <a:lnTo>
                    <a:pt x="3657155" y="2731516"/>
                  </a:lnTo>
                  <a:lnTo>
                    <a:pt x="3702075" y="2748648"/>
                  </a:lnTo>
                  <a:lnTo>
                    <a:pt x="3747084" y="2765514"/>
                  </a:lnTo>
                  <a:lnTo>
                    <a:pt x="3792194" y="2782138"/>
                  </a:lnTo>
                  <a:lnTo>
                    <a:pt x="3837394" y="2798495"/>
                  </a:lnTo>
                  <a:lnTo>
                    <a:pt x="3882694" y="2814599"/>
                  </a:lnTo>
                  <a:lnTo>
                    <a:pt x="3928097" y="2830449"/>
                  </a:lnTo>
                  <a:lnTo>
                    <a:pt x="3973588" y="2846044"/>
                  </a:lnTo>
                  <a:lnTo>
                    <a:pt x="4019169" y="2861373"/>
                  </a:lnTo>
                  <a:lnTo>
                    <a:pt x="4064838" y="2876448"/>
                  </a:lnTo>
                  <a:lnTo>
                    <a:pt x="4110596" y="2891269"/>
                  </a:lnTo>
                  <a:lnTo>
                    <a:pt x="4156456" y="2905823"/>
                  </a:lnTo>
                  <a:lnTo>
                    <a:pt x="4202392" y="2920123"/>
                  </a:lnTo>
                  <a:lnTo>
                    <a:pt x="4248416" y="2934170"/>
                  </a:lnTo>
                  <a:lnTo>
                    <a:pt x="4294517" y="2947949"/>
                  </a:lnTo>
                  <a:lnTo>
                    <a:pt x="4340720" y="2961462"/>
                  </a:lnTo>
                  <a:lnTo>
                    <a:pt x="4385513" y="2973908"/>
                  </a:lnTo>
                  <a:lnTo>
                    <a:pt x="4430230" y="2985312"/>
                  </a:lnTo>
                  <a:lnTo>
                    <a:pt x="4474832" y="2995663"/>
                  </a:lnTo>
                  <a:lnTo>
                    <a:pt x="4519320" y="3004985"/>
                  </a:lnTo>
                  <a:lnTo>
                    <a:pt x="4563694" y="3013291"/>
                  </a:lnTo>
                  <a:lnTo>
                    <a:pt x="4607941" y="3020568"/>
                  </a:lnTo>
                  <a:lnTo>
                    <a:pt x="4652035" y="3026854"/>
                  </a:lnTo>
                  <a:lnTo>
                    <a:pt x="4695990" y="3032137"/>
                  </a:lnTo>
                  <a:lnTo>
                    <a:pt x="4739779" y="3036443"/>
                  </a:lnTo>
                  <a:lnTo>
                    <a:pt x="4783404" y="3039770"/>
                  </a:lnTo>
                  <a:lnTo>
                    <a:pt x="4826851" y="3042145"/>
                  </a:lnTo>
                  <a:lnTo>
                    <a:pt x="4870107" y="3043555"/>
                  </a:lnTo>
                  <a:lnTo>
                    <a:pt x="4913173" y="3044025"/>
                  </a:lnTo>
                  <a:lnTo>
                    <a:pt x="4956035" y="3043555"/>
                  </a:lnTo>
                  <a:lnTo>
                    <a:pt x="4998682" y="3042170"/>
                  </a:lnTo>
                  <a:lnTo>
                    <a:pt x="5041100" y="3039872"/>
                  </a:lnTo>
                  <a:lnTo>
                    <a:pt x="5083289" y="3036659"/>
                  </a:lnTo>
                  <a:lnTo>
                    <a:pt x="5125237" y="3032569"/>
                  </a:lnTo>
                  <a:lnTo>
                    <a:pt x="5166931" y="3027591"/>
                  </a:lnTo>
                  <a:lnTo>
                    <a:pt x="5208371" y="3021736"/>
                  </a:lnTo>
                  <a:lnTo>
                    <a:pt x="5249532" y="3015018"/>
                  </a:lnTo>
                  <a:lnTo>
                    <a:pt x="5290426" y="3007436"/>
                  </a:lnTo>
                  <a:lnTo>
                    <a:pt x="5331028" y="2999028"/>
                  </a:lnTo>
                  <a:lnTo>
                    <a:pt x="5371325" y="2989770"/>
                  </a:lnTo>
                  <a:lnTo>
                    <a:pt x="5411330" y="2979699"/>
                  </a:lnTo>
                  <a:lnTo>
                    <a:pt x="5451005" y="2968815"/>
                  </a:lnTo>
                  <a:lnTo>
                    <a:pt x="5490362" y="2957131"/>
                  </a:lnTo>
                  <a:lnTo>
                    <a:pt x="5529389" y="2944647"/>
                  </a:lnTo>
                  <a:lnTo>
                    <a:pt x="5568073" y="2931388"/>
                  </a:lnTo>
                  <a:lnTo>
                    <a:pt x="5606402" y="2917355"/>
                  </a:lnTo>
                  <a:lnTo>
                    <a:pt x="5644362" y="2902547"/>
                  </a:lnTo>
                  <a:lnTo>
                    <a:pt x="5681954" y="2886989"/>
                  </a:lnTo>
                  <a:lnTo>
                    <a:pt x="5719178" y="2870695"/>
                  </a:lnTo>
                  <a:lnTo>
                    <a:pt x="5755995" y="2853664"/>
                  </a:lnTo>
                  <a:lnTo>
                    <a:pt x="5792419" y="2835910"/>
                  </a:lnTo>
                  <a:lnTo>
                    <a:pt x="5828436" y="2817444"/>
                  </a:lnTo>
                  <a:lnTo>
                    <a:pt x="5864047" y="2798280"/>
                  </a:lnTo>
                  <a:lnTo>
                    <a:pt x="5899213" y="2778417"/>
                  </a:lnTo>
                  <a:lnTo>
                    <a:pt x="5933960" y="2757881"/>
                  </a:lnTo>
                  <a:lnTo>
                    <a:pt x="5968250" y="2736659"/>
                  </a:lnTo>
                  <a:lnTo>
                    <a:pt x="6002096" y="2714777"/>
                  </a:lnTo>
                  <a:lnTo>
                    <a:pt x="6035472" y="2692247"/>
                  </a:lnTo>
                  <a:lnTo>
                    <a:pt x="6068377" y="2669070"/>
                  </a:lnTo>
                  <a:lnTo>
                    <a:pt x="6100800" y="2645257"/>
                  </a:lnTo>
                  <a:lnTo>
                    <a:pt x="6132741" y="2620822"/>
                  </a:lnTo>
                  <a:lnTo>
                    <a:pt x="6164173" y="2595778"/>
                  </a:lnTo>
                  <a:lnTo>
                    <a:pt x="6195085" y="2570137"/>
                  </a:lnTo>
                  <a:lnTo>
                    <a:pt x="6225502" y="2543899"/>
                  </a:lnTo>
                  <a:lnTo>
                    <a:pt x="6255372" y="2517076"/>
                  </a:lnTo>
                  <a:lnTo>
                    <a:pt x="6284709" y="2489682"/>
                  </a:lnTo>
                  <a:lnTo>
                    <a:pt x="6313513" y="2461730"/>
                  </a:lnTo>
                  <a:lnTo>
                    <a:pt x="6341745" y="2433218"/>
                  </a:lnTo>
                  <a:lnTo>
                    <a:pt x="6369418" y="2404160"/>
                  </a:lnTo>
                  <a:lnTo>
                    <a:pt x="6396520" y="2374569"/>
                  </a:lnTo>
                  <a:lnTo>
                    <a:pt x="6423038" y="2344470"/>
                  </a:lnTo>
                  <a:lnTo>
                    <a:pt x="6448958" y="2313851"/>
                  </a:lnTo>
                  <a:lnTo>
                    <a:pt x="6474282" y="2282723"/>
                  </a:lnTo>
                  <a:lnTo>
                    <a:pt x="6498996" y="2251113"/>
                  </a:lnTo>
                  <a:lnTo>
                    <a:pt x="6523088" y="2219007"/>
                  </a:lnTo>
                  <a:lnTo>
                    <a:pt x="6546545" y="2186444"/>
                  </a:lnTo>
                  <a:lnTo>
                    <a:pt x="6569367" y="2153412"/>
                  </a:lnTo>
                  <a:lnTo>
                    <a:pt x="6591554" y="2119922"/>
                  </a:lnTo>
                  <a:lnTo>
                    <a:pt x="6613068" y="2086000"/>
                  </a:lnTo>
                  <a:lnTo>
                    <a:pt x="6633921" y="2051646"/>
                  </a:lnTo>
                  <a:lnTo>
                    <a:pt x="6654101" y="2016861"/>
                  </a:lnTo>
                  <a:lnTo>
                    <a:pt x="6673596" y="1981669"/>
                  </a:lnTo>
                  <a:lnTo>
                    <a:pt x="6692392" y="1946071"/>
                  </a:lnTo>
                  <a:lnTo>
                    <a:pt x="6710489" y="1910080"/>
                  </a:lnTo>
                  <a:lnTo>
                    <a:pt x="6727876" y="1873707"/>
                  </a:lnTo>
                  <a:lnTo>
                    <a:pt x="6744538" y="1836966"/>
                  </a:lnTo>
                  <a:lnTo>
                    <a:pt x="6760464" y="1799869"/>
                  </a:lnTo>
                  <a:lnTo>
                    <a:pt x="6775653" y="1762404"/>
                  </a:lnTo>
                  <a:lnTo>
                    <a:pt x="6790093" y="1724609"/>
                  </a:lnTo>
                  <a:lnTo>
                    <a:pt x="6803784" y="1686483"/>
                  </a:lnTo>
                  <a:lnTo>
                    <a:pt x="6816699" y="1648028"/>
                  </a:lnTo>
                  <a:lnTo>
                    <a:pt x="6828841" y="1609267"/>
                  </a:lnTo>
                  <a:lnTo>
                    <a:pt x="6840194" y="1570202"/>
                  </a:lnTo>
                  <a:lnTo>
                    <a:pt x="6850748" y="1530845"/>
                  </a:lnTo>
                  <a:lnTo>
                    <a:pt x="6860502" y="1491195"/>
                  </a:lnTo>
                  <a:lnTo>
                    <a:pt x="6869443" y="1451292"/>
                  </a:lnTo>
                  <a:lnTo>
                    <a:pt x="6877558" y="1411109"/>
                  </a:lnTo>
                  <a:lnTo>
                    <a:pt x="6884835" y="1370685"/>
                  </a:lnTo>
                  <a:lnTo>
                    <a:pt x="6891287" y="1330020"/>
                  </a:lnTo>
                  <a:lnTo>
                    <a:pt x="6896875" y="1289126"/>
                  </a:lnTo>
                  <a:lnTo>
                    <a:pt x="6901599" y="1248003"/>
                  </a:lnTo>
                  <a:lnTo>
                    <a:pt x="6905460" y="1206665"/>
                  </a:lnTo>
                  <a:lnTo>
                    <a:pt x="6908444" y="1165136"/>
                  </a:lnTo>
                  <a:lnTo>
                    <a:pt x="6910540" y="1123403"/>
                  </a:lnTo>
                  <a:lnTo>
                    <a:pt x="6911746" y="1081493"/>
                  </a:lnTo>
                  <a:lnTo>
                    <a:pt x="6912038" y="1039418"/>
                  </a:lnTo>
                  <a:close/>
                </a:path>
                <a:path w="10131425" h="6997700">
                  <a:moveTo>
                    <a:pt x="10131336" y="4230154"/>
                  </a:moveTo>
                  <a:lnTo>
                    <a:pt x="10072345" y="4218470"/>
                  </a:lnTo>
                  <a:lnTo>
                    <a:pt x="10025329" y="4210050"/>
                  </a:lnTo>
                  <a:lnTo>
                    <a:pt x="9978212" y="4202315"/>
                  </a:lnTo>
                  <a:lnTo>
                    <a:pt x="9930994" y="4195292"/>
                  </a:lnTo>
                  <a:lnTo>
                    <a:pt x="9883686" y="4188968"/>
                  </a:lnTo>
                  <a:lnTo>
                    <a:pt x="9836290" y="4183329"/>
                  </a:lnTo>
                  <a:lnTo>
                    <a:pt x="9788817" y="4178389"/>
                  </a:lnTo>
                  <a:lnTo>
                    <a:pt x="9741294" y="4174134"/>
                  </a:lnTo>
                  <a:lnTo>
                    <a:pt x="9693694" y="4170565"/>
                  </a:lnTo>
                  <a:lnTo>
                    <a:pt x="9646056" y="4167670"/>
                  </a:lnTo>
                  <a:lnTo>
                    <a:pt x="9598381" y="4165460"/>
                  </a:lnTo>
                  <a:lnTo>
                    <a:pt x="9550667" y="4163936"/>
                  </a:lnTo>
                  <a:lnTo>
                    <a:pt x="9502927" y="4163072"/>
                  </a:lnTo>
                  <a:lnTo>
                    <a:pt x="9455188" y="4162882"/>
                  </a:lnTo>
                  <a:lnTo>
                    <a:pt x="9407436" y="4163352"/>
                  </a:lnTo>
                  <a:lnTo>
                    <a:pt x="9359684" y="4164495"/>
                  </a:lnTo>
                  <a:lnTo>
                    <a:pt x="9311945" y="4166285"/>
                  </a:lnTo>
                  <a:lnTo>
                    <a:pt x="9264231" y="4168749"/>
                  </a:lnTo>
                  <a:lnTo>
                    <a:pt x="9216542" y="4171848"/>
                  </a:lnTo>
                  <a:lnTo>
                    <a:pt x="9168892" y="4175620"/>
                  </a:lnTo>
                  <a:lnTo>
                    <a:pt x="9121292" y="4180027"/>
                  </a:lnTo>
                  <a:lnTo>
                    <a:pt x="9073744" y="4185081"/>
                  </a:lnTo>
                  <a:lnTo>
                    <a:pt x="9026271" y="4190771"/>
                  </a:lnTo>
                  <a:lnTo>
                    <a:pt x="8978862" y="4197108"/>
                  </a:lnTo>
                  <a:lnTo>
                    <a:pt x="8931529" y="4204081"/>
                  </a:lnTo>
                  <a:lnTo>
                    <a:pt x="8884298" y="4211688"/>
                  </a:lnTo>
                  <a:lnTo>
                    <a:pt x="8837168" y="4219930"/>
                  </a:lnTo>
                  <a:lnTo>
                    <a:pt x="8790140" y="4228782"/>
                  </a:lnTo>
                  <a:lnTo>
                    <a:pt x="8743226" y="4238269"/>
                  </a:lnTo>
                  <a:lnTo>
                    <a:pt x="8696439" y="4248378"/>
                  </a:lnTo>
                  <a:lnTo>
                    <a:pt x="8649779" y="4259110"/>
                  </a:lnTo>
                  <a:lnTo>
                    <a:pt x="8603272" y="4270451"/>
                  </a:lnTo>
                  <a:lnTo>
                    <a:pt x="8556917" y="4282402"/>
                  </a:lnTo>
                  <a:lnTo>
                    <a:pt x="8510714" y="4294962"/>
                  </a:lnTo>
                  <a:lnTo>
                    <a:pt x="8464690" y="4308119"/>
                  </a:lnTo>
                  <a:lnTo>
                    <a:pt x="8418830" y="4321886"/>
                  </a:lnTo>
                  <a:lnTo>
                    <a:pt x="8373161" y="4336262"/>
                  </a:lnTo>
                  <a:lnTo>
                    <a:pt x="8327695" y="4351223"/>
                  </a:lnTo>
                  <a:lnTo>
                    <a:pt x="8282432" y="4366780"/>
                  </a:lnTo>
                  <a:lnTo>
                    <a:pt x="8237372" y="4382922"/>
                  </a:lnTo>
                  <a:lnTo>
                    <a:pt x="8192529" y="4399661"/>
                  </a:lnTo>
                  <a:lnTo>
                    <a:pt x="8147926" y="4416984"/>
                  </a:lnTo>
                  <a:lnTo>
                    <a:pt x="8103565" y="4434878"/>
                  </a:lnTo>
                  <a:lnTo>
                    <a:pt x="8059445" y="4453356"/>
                  </a:lnTo>
                  <a:lnTo>
                    <a:pt x="8015579" y="4472419"/>
                  </a:lnTo>
                  <a:lnTo>
                    <a:pt x="7971968" y="4492041"/>
                  </a:lnTo>
                  <a:lnTo>
                    <a:pt x="7928648" y="4512234"/>
                  </a:lnTo>
                  <a:lnTo>
                    <a:pt x="7885595" y="4532998"/>
                  </a:lnTo>
                  <a:lnTo>
                    <a:pt x="7842847" y="4554321"/>
                  </a:lnTo>
                  <a:lnTo>
                    <a:pt x="7800391" y="4576203"/>
                  </a:lnTo>
                  <a:lnTo>
                    <a:pt x="7758239" y="4598644"/>
                  </a:lnTo>
                  <a:lnTo>
                    <a:pt x="7716406" y="4621644"/>
                  </a:lnTo>
                  <a:lnTo>
                    <a:pt x="7674902" y="4645190"/>
                  </a:lnTo>
                  <a:lnTo>
                    <a:pt x="7633716" y="4669282"/>
                  </a:lnTo>
                  <a:lnTo>
                    <a:pt x="7592885" y="4693920"/>
                  </a:lnTo>
                  <a:lnTo>
                    <a:pt x="7552410" y="4719091"/>
                  </a:lnTo>
                  <a:lnTo>
                    <a:pt x="7512291" y="4744809"/>
                  </a:lnTo>
                  <a:lnTo>
                    <a:pt x="7472540" y="4771060"/>
                  </a:lnTo>
                  <a:lnTo>
                    <a:pt x="7433157" y="4797857"/>
                  </a:lnTo>
                  <a:lnTo>
                    <a:pt x="7394168" y="4825162"/>
                  </a:lnTo>
                  <a:lnTo>
                    <a:pt x="7355586" y="4853013"/>
                  </a:lnTo>
                  <a:lnTo>
                    <a:pt x="7317384" y="4881372"/>
                  </a:lnTo>
                  <a:lnTo>
                    <a:pt x="7279614" y="4910252"/>
                  </a:lnTo>
                  <a:lnTo>
                    <a:pt x="7242251" y="4939665"/>
                  </a:lnTo>
                  <a:lnTo>
                    <a:pt x="7205319" y="4969573"/>
                  </a:lnTo>
                  <a:lnTo>
                    <a:pt x="7168832" y="5000002"/>
                  </a:lnTo>
                  <a:lnTo>
                    <a:pt x="7132790" y="5030940"/>
                  </a:lnTo>
                  <a:lnTo>
                    <a:pt x="7097204" y="5062385"/>
                  </a:lnTo>
                  <a:lnTo>
                    <a:pt x="7062076" y="5094325"/>
                  </a:lnTo>
                  <a:lnTo>
                    <a:pt x="7027418" y="5126761"/>
                  </a:lnTo>
                  <a:lnTo>
                    <a:pt x="6993255" y="5159705"/>
                  </a:lnTo>
                  <a:lnTo>
                    <a:pt x="6959574" y="5193131"/>
                  </a:lnTo>
                  <a:lnTo>
                    <a:pt x="6926389" y="5227053"/>
                  </a:lnTo>
                  <a:lnTo>
                    <a:pt x="6893725" y="5261457"/>
                  </a:lnTo>
                  <a:lnTo>
                    <a:pt x="6861569" y="5296357"/>
                  </a:lnTo>
                  <a:lnTo>
                    <a:pt x="6829933" y="5331726"/>
                  </a:lnTo>
                  <a:lnTo>
                    <a:pt x="6798831" y="5367566"/>
                  </a:lnTo>
                  <a:lnTo>
                    <a:pt x="6768274" y="5403901"/>
                  </a:lnTo>
                  <a:lnTo>
                    <a:pt x="6738277" y="5440692"/>
                  </a:lnTo>
                  <a:lnTo>
                    <a:pt x="6708826" y="5477954"/>
                  </a:lnTo>
                  <a:lnTo>
                    <a:pt x="6679946" y="5515686"/>
                  </a:lnTo>
                  <a:lnTo>
                    <a:pt x="6651650" y="5553875"/>
                  </a:lnTo>
                  <a:lnTo>
                    <a:pt x="6623939" y="5592521"/>
                  </a:lnTo>
                  <a:lnTo>
                    <a:pt x="6596812" y="5631637"/>
                  </a:lnTo>
                  <a:lnTo>
                    <a:pt x="6570294" y="5671197"/>
                  </a:lnTo>
                  <a:lnTo>
                    <a:pt x="6544399" y="5711202"/>
                  </a:lnTo>
                  <a:lnTo>
                    <a:pt x="6519113" y="5751665"/>
                  </a:lnTo>
                  <a:lnTo>
                    <a:pt x="6494462" y="5792559"/>
                  </a:lnTo>
                  <a:lnTo>
                    <a:pt x="6470434" y="5833910"/>
                  </a:lnTo>
                  <a:lnTo>
                    <a:pt x="6447066" y="5875680"/>
                  </a:lnTo>
                  <a:lnTo>
                    <a:pt x="6424358" y="5917895"/>
                  </a:lnTo>
                  <a:lnTo>
                    <a:pt x="6402298" y="5960554"/>
                  </a:lnTo>
                  <a:lnTo>
                    <a:pt x="6380924" y="6003620"/>
                  </a:lnTo>
                  <a:lnTo>
                    <a:pt x="6360223" y="6047130"/>
                  </a:lnTo>
                  <a:lnTo>
                    <a:pt x="6340221" y="6091047"/>
                  </a:lnTo>
                  <a:lnTo>
                    <a:pt x="6320917" y="6135395"/>
                  </a:lnTo>
                  <a:lnTo>
                    <a:pt x="6302311" y="6180163"/>
                  </a:lnTo>
                  <a:lnTo>
                    <a:pt x="6284430" y="6225337"/>
                  </a:lnTo>
                  <a:lnTo>
                    <a:pt x="6267272" y="6270917"/>
                  </a:lnTo>
                  <a:lnTo>
                    <a:pt x="6250838" y="6316916"/>
                  </a:lnTo>
                  <a:lnTo>
                    <a:pt x="6235154" y="6363309"/>
                  </a:lnTo>
                  <a:lnTo>
                    <a:pt x="6220231" y="6410109"/>
                  </a:lnTo>
                  <a:lnTo>
                    <a:pt x="6206058" y="6457302"/>
                  </a:lnTo>
                  <a:lnTo>
                    <a:pt x="6192647" y="6504902"/>
                  </a:lnTo>
                  <a:lnTo>
                    <a:pt x="6180023" y="6552882"/>
                  </a:lnTo>
                  <a:lnTo>
                    <a:pt x="6168174" y="6601257"/>
                  </a:lnTo>
                  <a:lnTo>
                    <a:pt x="6157125" y="6650012"/>
                  </a:lnTo>
                  <a:lnTo>
                    <a:pt x="6146889" y="6699161"/>
                  </a:lnTo>
                  <a:lnTo>
                    <a:pt x="6137453" y="6748691"/>
                  </a:lnTo>
                  <a:lnTo>
                    <a:pt x="6128842" y="6798589"/>
                  </a:lnTo>
                  <a:lnTo>
                    <a:pt x="6121057" y="6848856"/>
                  </a:lnTo>
                  <a:lnTo>
                    <a:pt x="6114110" y="6899503"/>
                  </a:lnTo>
                  <a:lnTo>
                    <a:pt x="6108014" y="6950519"/>
                  </a:lnTo>
                  <a:lnTo>
                    <a:pt x="6103251" y="6997090"/>
                  </a:lnTo>
                  <a:lnTo>
                    <a:pt x="10131336" y="6997090"/>
                  </a:lnTo>
                  <a:lnTo>
                    <a:pt x="10131336" y="4230154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5626588" y="4876324"/>
              <a:ext cx="335280" cy="335280"/>
            </a:xfrm>
            <a:custGeom>
              <a:avLst/>
              <a:gdLst/>
              <a:ahLst/>
              <a:cxnLst/>
              <a:rect l="l" t="t" r="r" b="b"/>
              <a:pathLst>
                <a:path w="335280" h="335279">
                  <a:moveTo>
                    <a:pt x="315226" y="0"/>
                  </a:moveTo>
                  <a:lnTo>
                    <a:pt x="265182" y="25323"/>
                  </a:lnTo>
                  <a:lnTo>
                    <a:pt x="221079" y="42885"/>
                  </a:lnTo>
                  <a:lnTo>
                    <a:pt x="180355" y="52846"/>
                  </a:lnTo>
                  <a:lnTo>
                    <a:pt x="140447" y="55368"/>
                  </a:lnTo>
                  <a:lnTo>
                    <a:pt x="98794" y="50612"/>
                  </a:lnTo>
                  <a:lnTo>
                    <a:pt x="52832" y="38741"/>
                  </a:lnTo>
                  <a:lnTo>
                    <a:pt x="0" y="19915"/>
                  </a:lnTo>
                  <a:lnTo>
                    <a:pt x="25323" y="69959"/>
                  </a:lnTo>
                  <a:lnTo>
                    <a:pt x="42885" y="114062"/>
                  </a:lnTo>
                  <a:lnTo>
                    <a:pt x="52846" y="154786"/>
                  </a:lnTo>
                  <a:lnTo>
                    <a:pt x="55368" y="194693"/>
                  </a:lnTo>
                  <a:lnTo>
                    <a:pt x="50612" y="236347"/>
                  </a:lnTo>
                  <a:lnTo>
                    <a:pt x="38741" y="282309"/>
                  </a:lnTo>
                  <a:lnTo>
                    <a:pt x="19915" y="335141"/>
                  </a:lnTo>
                  <a:lnTo>
                    <a:pt x="69959" y="309817"/>
                  </a:lnTo>
                  <a:lnTo>
                    <a:pt x="114062" y="292256"/>
                  </a:lnTo>
                  <a:lnTo>
                    <a:pt x="154786" y="282295"/>
                  </a:lnTo>
                  <a:lnTo>
                    <a:pt x="194693" y="279773"/>
                  </a:lnTo>
                  <a:lnTo>
                    <a:pt x="236347" y="284528"/>
                  </a:lnTo>
                  <a:lnTo>
                    <a:pt x="282309" y="296400"/>
                  </a:lnTo>
                  <a:lnTo>
                    <a:pt x="335141" y="315226"/>
                  </a:lnTo>
                  <a:lnTo>
                    <a:pt x="309817" y="265185"/>
                  </a:lnTo>
                  <a:lnTo>
                    <a:pt x="292256" y="221084"/>
                  </a:lnTo>
                  <a:lnTo>
                    <a:pt x="282295" y="180359"/>
                  </a:lnTo>
                  <a:lnTo>
                    <a:pt x="279773" y="140451"/>
                  </a:lnTo>
                  <a:lnTo>
                    <a:pt x="284528" y="98796"/>
                  </a:lnTo>
                  <a:lnTo>
                    <a:pt x="296400" y="52832"/>
                  </a:lnTo>
                  <a:lnTo>
                    <a:pt x="31522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0" y="6928679"/>
              <a:ext cx="20104100" cy="4380230"/>
            </a:xfrm>
            <a:custGeom>
              <a:avLst/>
              <a:gdLst/>
              <a:ahLst/>
              <a:cxnLst/>
              <a:rect l="l" t="t" r="r" b="b"/>
              <a:pathLst>
                <a:path w="20104100" h="4380230">
                  <a:moveTo>
                    <a:pt x="0" y="0"/>
                  </a:moveTo>
                  <a:lnTo>
                    <a:pt x="20104100" y="0"/>
                  </a:lnTo>
                  <a:lnTo>
                    <a:pt x="20104100" y="4379877"/>
                  </a:lnTo>
                  <a:lnTo>
                    <a:pt x="0" y="43798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148436" y="9527132"/>
              <a:ext cx="284041" cy="157171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2685255" y="9098337"/>
              <a:ext cx="1680845" cy="1346200"/>
            </a:xfrm>
            <a:custGeom>
              <a:avLst/>
              <a:gdLst/>
              <a:ahLst/>
              <a:cxnLst/>
              <a:rect l="l" t="t" r="r" b="b"/>
              <a:pathLst>
                <a:path w="1680844" h="1346200">
                  <a:moveTo>
                    <a:pt x="733501" y="383209"/>
                  </a:moveTo>
                  <a:lnTo>
                    <a:pt x="732815" y="381825"/>
                  </a:lnTo>
                  <a:lnTo>
                    <a:pt x="710425" y="348919"/>
                  </a:lnTo>
                  <a:lnTo>
                    <a:pt x="683958" y="326834"/>
                  </a:lnTo>
                  <a:lnTo>
                    <a:pt x="680275" y="323761"/>
                  </a:lnTo>
                  <a:lnTo>
                    <a:pt x="652145" y="311137"/>
                  </a:lnTo>
                  <a:lnTo>
                    <a:pt x="652145" y="376999"/>
                  </a:lnTo>
                  <a:lnTo>
                    <a:pt x="648195" y="396519"/>
                  </a:lnTo>
                  <a:lnTo>
                    <a:pt x="637425" y="412470"/>
                  </a:lnTo>
                  <a:lnTo>
                    <a:pt x="621474" y="423227"/>
                  </a:lnTo>
                  <a:lnTo>
                    <a:pt x="601967" y="427177"/>
                  </a:lnTo>
                  <a:lnTo>
                    <a:pt x="582460" y="423227"/>
                  </a:lnTo>
                  <a:lnTo>
                    <a:pt x="566508" y="412470"/>
                  </a:lnTo>
                  <a:lnTo>
                    <a:pt x="555752" y="396519"/>
                  </a:lnTo>
                  <a:lnTo>
                    <a:pt x="551802" y="376999"/>
                  </a:lnTo>
                  <a:lnTo>
                    <a:pt x="555752" y="357492"/>
                  </a:lnTo>
                  <a:lnTo>
                    <a:pt x="566508" y="341541"/>
                  </a:lnTo>
                  <a:lnTo>
                    <a:pt x="582460" y="330784"/>
                  </a:lnTo>
                  <a:lnTo>
                    <a:pt x="601967" y="326834"/>
                  </a:lnTo>
                  <a:lnTo>
                    <a:pt x="621474" y="330784"/>
                  </a:lnTo>
                  <a:lnTo>
                    <a:pt x="637425" y="341541"/>
                  </a:lnTo>
                  <a:lnTo>
                    <a:pt x="648195" y="357492"/>
                  </a:lnTo>
                  <a:lnTo>
                    <a:pt x="652145" y="376999"/>
                  </a:lnTo>
                  <a:lnTo>
                    <a:pt x="652145" y="311137"/>
                  </a:lnTo>
                  <a:lnTo>
                    <a:pt x="644639" y="307759"/>
                  </a:lnTo>
                  <a:lnTo>
                    <a:pt x="644944" y="307759"/>
                  </a:lnTo>
                  <a:lnTo>
                    <a:pt x="605205" y="302031"/>
                  </a:lnTo>
                  <a:lnTo>
                    <a:pt x="565619" y="307759"/>
                  </a:lnTo>
                  <a:lnTo>
                    <a:pt x="529653" y="324002"/>
                  </a:lnTo>
                  <a:lnTo>
                    <a:pt x="499440" y="349453"/>
                  </a:lnTo>
                  <a:lnTo>
                    <a:pt x="477113" y="382752"/>
                  </a:lnTo>
                  <a:lnTo>
                    <a:pt x="476110" y="384835"/>
                  </a:lnTo>
                  <a:lnTo>
                    <a:pt x="482371" y="390004"/>
                  </a:lnTo>
                  <a:lnTo>
                    <a:pt x="486473" y="397725"/>
                  </a:lnTo>
                  <a:lnTo>
                    <a:pt x="486473" y="407885"/>
                  </a:lnTo>
                  <a:lnTo>
                    <a:pt x="486054" y="410654"/>
                  </a:lnTo>
                  <a:lnTo>
                    <a:pt x="514680" y="424853"/>
                  </a:lnTo>
                  <a:lnTo>
                    <a:pt x="544880" y="435229"/>
                  </a:lnTo>
                  <a:lnTo>
                    <a:pt x="576237" y="441579"/>
                  </a:lnTo>
                  <a:lnTo>
                    <a:pt x="608304" y="443725"/>
                  </a:lnTo>
                  <a:lnTo>
                    <a:pt x="638276" y="441883"/>
                  </a:lnTo>
                  <a:lnTo>
                    <a:pt x="667473" y="436435"/>
                  </a:lnTo>
                  <a:lnTo>
                    <a:pt x="695680" y="427469"/>
                  </a:lnTo>
                  <a:lnTo>
                    <a:pt x="696315" y="427177"/>
                  </a:lnTo>
                  <a:lnTo>
                    <a:pt x="722642" y="415099"/>
                  </a:lnTo>
                  <a:lnTo>
                    <a:pt x="721791" y="412470"/>
                  </a:lnTo>
                  <a:lnTo>
                    <a:pt x="721144" y="409486"/>
                  </a:lnTo>
                  <a:lnTo>
                    <a:pt x="721144" y="406450"/>
                  </a:lnTo>
                  <a:lnTo>
                    <a:pt x="722033" y="399453"/>
                  </a:lnTo>
                  <a:lnTo>
                    <a:pt x="724522" y="393103"/>
                  </a:lnTo>
                  <a:lnTo>
                    <a:pt x="728421" y="387616"/>
                  </a:lnTo>
                  <a:lnTo>
                    <a:pt x="733501" y="383209"/>
                  </a:lnTo>
                  <a:close/>
                </a:path>
                <a:path w="1680844" h="1346200">
                  <a:moveTo>
                    <a:pt x="936523" y="1066800"/>
                  </a:moveTo>
                  <a:lnTo>
                    <a:pt x="930059" y="1028700"/>
                  </a:lnTo>
                  <a:lnTo>
                    <a:pt x="847191" y="660400"/>
                  </a:lnTo>
                  <a:lnTo>
                    <a:pt x="777316" y="349796"/>
                  </a:lnTo>
                  <a:lnTo>
                    <a:pt x="777316" y="419100"/>
                  </a:lnTo>
                  <a:lnTo>
                    <a:pt x="773582" y="431800"/>
                  </a:lnTo>
                  <a:lnTo>
                    <a:pt x="767803" y="431800"/>
                  </a:lnTo>
                  <a:lnTo>
                    <a:pt x="768426" y="444500"/>
                  </a:lnTo>
                  <a:lnTo>
                    <a:pt x="768616" y="444500"/>
                  </a:lnTo>
                  <a:lnTo>
                    <a:pt x="764590" y="482600"/>
                  </a:lnTo>
                  <a:lnTo>
                    <a:pt x="752894" y="520700"/>
                  </a:lnTo>
                  <a:lnTo>
                    <a:pt x="734034" y="546100"/>
                  </a:lnTo>
                  <a:lnTo>
                    <a:pt x="708533" y="571500"/>
                  </a:lnTo>
                  <a:lnTo>
                    <a:pt x="705091" y="584200"/>
                  </a:lnTo>
                  <a:lnTo>
                    <a:pt x="705523" y="584200"/>
                  </a:lnTo>
                  <a:lnTo>
                    <a:pt x="703313" y="596900"/>
                  </a:lnTo>
                  <a:lnTo>
                    <a:pt x="697293" y="609600"/>
                  </a:lnTo>
                  <a:lnTo>
                    <a:pt x="561136" y="609600"/>
                  </a:lnTo>
                  <a:lnTo>
                    <a:pt x="546976" y="596900"/>
                  </a:lnTo>
                  <a:lnTo>
                    <a:pt x="544182" y="596900"/>
                  </a:lnTo>
                  <a:lnTo>
                    <a:pt x="539026" y="609600"/>
                  </a:lnTo>
                  <a:lnTo>
                    <a:pt x="502970" y="609600"/>
                  </a:lnTo>
                  <a:lnTo>
                    <a:pt x="496938" y="596900"/>
                  </a:lnTo>
                  <a:lnTo>
                    <a:pt x="494728" y="584200"/>
                  </a:lnTo>
                  <a:lnTo>
                    <a:pt x="495579" y="571500"/>
                  </a:lnTo>
                  <a:lnTo>
                    <a:pt x="494957" y="571500"/>
                  </a:lnTo>
                  <a:lnTo>
                    <a:pt x="472389" y="546100"/>
                  </a:lnTo>
                  <a:lnTo>
                    <a:pt x="455701" y="520700"/>
                  </a:lnTo>
                  <a:lnTo>
                    <a:pt x="445338" y="482600"/>
                  </a:lnTo>
                  <a:lnTo>
                    <a:pt x="441782" y="444500"/>
                  </a:lnTo>
                  <a:lnTo>
                    <a:pt x="441921" y="444500"/>
                  </a:lnTo>
                  <a:lnTo>
                    <a:pt x="442404" y="431800"/>
                  </a:lnTo>
                  <a:lnTo>
                    <a:pt x="433616" y="431800"/>
                  </a:lnTo>
                  <a:lnTo>
                    <a:pt x="431177" y="419100"/>
                  </a:lnTo>
                  <a:lnTo>
                    <a:pt x="430301" y="419100"/>
                  </a:lnTo>
                  <a:lnTo>
                    <a:pt x="432244" y="406400"/>
                  </a:lnTo>
                  <a:lnTo>
                    <a:pt x="437578" y="393700"/>
                  </a:lnTo>
                  <a:lnTo>
                    <a:pt x="445541" y="393700"/>
                  </a:lnTo>
                  <a:lnTo>
                    <a:pt x="455396" y="381000"/>
                  </a:lnTo>
                  <a:lnTo>
                    <a:pt x="457377" y="381000"/>
                  </a:lnTo>
                  <a:lnTo>
                    <a:pt x="482993" y="342900"/>
                  </a:lnTo>
                  <a:lnTo>
                    <a:pt x="517817" y="317500"/>
                  </a:lnTo>
                  <a:lnTo>
                    <a:pt x="559371" y="292100"/>
                  </a:lnTo>
                  <a:lnTo>
                    <a:pt x="650925" y="292100"/>
                  </a:lnTo>
                  <a:lnTo>
                    <a:pt x="692404" y="317500"/>
                  </a:lnTo>
                  <a:lnTo>
                    <a:pt x="727202" y="342900"/>
                  </a:lnTo>
                  <a:lnTo>
                    <a:pt x="752856" y="381000"/>
                  </a:lnTo>
                  <a:lnTo>
                    <a:pt x="755192" y="381000"/>
                  </a:lnTo>
                  <a:lnTo>
                    <a:pt x="763981" y="393700"/>
                  </a:lnTo>
                  <a:lnTo>
                    <a:pt x="770991" y="393700"/>
                  </a:lnTo>
                  <a:lnTo>
                    <a:pt x="775627" y="406400"/>
                  </a:lnTo>
                  <a:lnTo>
                    <a:pt x="777316" y="419100"/>
                  </a:lnTo>
                  <a:lnTo>
                    <a:pt x="777316" y="349796"/>
                  </a:lnTo>
                  <a:lnTo>
                    <a:pt x="772909" y="330200"/>
                  </a:lnTo>
                  <a:lnTo>
                    <a:pt x="759358" y="292100"/>
                  </a:lnTo>
                  <a:lnTo>
                    <a:pt x="742048" y="241300"/>
                  </a:lnTo>
                  <a:lnTo>
                    <a:pt x="735114" y="228600"/>
                  </a:lnTo>
                  <a:lnTo>
                    <a:pt x="721233" y="203200"/>
                  </a:lnTo>
                  <a:lnTo>
                    <a:pt x="697242" y="165100"/>
                  </a:lnTo>
                  <a:lnTo>
                    <a:pt x="688276" y="152400"/>
                  </a:lnTo>
                  <a:lnTo>
                    <a:pt x="670344" y="127000"/>
                  </a:lnTo>
                  <a:lnTo>
                    <a:pt x="640854" y="101600"/>
                  </a:lnTo>
                  <a:lnTo>
                    <a:pt x="609041" y="76200"/>
                  </a:lnTo>
                  <a:lnTo>
                    <a:pt x="575221" y="50800"/>
                  </a:lnTo>
                  <a:lnTo>
                    <a:pt x="502704" y="25400"/>
                  </a:lnTo>
                  <a:lnTo>
                    <a:pt x="425665" y="0"/>
                  </a:lnTo>
                  <a:lnTo>
                    <a:pt x="306755" y="0"/>
                  </a:lnTo>
                  <a:lnTo>
                    <a:pt x="267398" y="12700"/>
                  </a:lnTo>
                  <a:lnTo>
                    <a:pt x="228676" y="12700"/>
                  </a:lnTo>
                  <a:lnTo>
                    <a:pt x="190881" y="25400"/>
                  </a:lnTo>
                  <a:lnTo>
                    <a:pt x="154292" y="38100"/>
                  </a:lnTo>
                  <a:lnTo>
                    <a:pt x="119240" y="63500"/>
                  </a:lnTo>
                  <a:lnTo>
                    <a:pt x="85979" y="88900"/>
                  </a:lnTo>
                  <a:lnTo>
                    <a:pt x="54825" y="101600"/>
                  </a:lnTo>
                  <a:lnTo>
                    <a:pt x="26073" y="139700"/>
                  </a:lnTo>
                  <a:lnTo>
                    <a:pt x="0" y="165100"/>
                  </a:lnTo>
                  <a:lnTo>
                    <a:pt x="36512" y="152400"/>
                  </a:lnTo>
                  <a:lnTo>
                    <a:pt x="107251" y="152400"/>
                  </a:lnTo>
                  <a:lnTo>
                    <a:pt x="136347" y="165100"/>
                  </a:lnTo>
                  <a:lnTo>
                    <a:pt x="175983" y="190500"/>
                  </a:lnTo>
                  <a:lnTo>
                    <a:pt x="199859" y="215900"/>
                  </a:lnTo>
                  <a:lnTo>
                    <a:pt x="217551" y="241300"/>
                  </a:lnTo>
                  <a:lnTo>
                    <a:pt x="238658" y="279400"/>
                  </a:lnTo>
                  <a:lnTo>
                    <a:pt x="343598" y="241300"/>
                  </a:lnTo>
                  <a:lnTo>
                    <a:pt x="401256" y="228600"/>
                  </a:lnTo>
                  <a:lnTo>
                    <a:pt x="432015" y="241300"/>
                  </a:lnTo>
                  <a:lnTo>
                    <a:pt x="456311" y="279400"/>
                  </a:lnTo>
                  <a:lnTo>
                    <a:pt x="458000" y="317500"/>
                  </a:lnTo>
                  <a:lnTo>
                    <a:pt x="435152" y="368300"/>
                  </a:lnTo>
                  <a:lnTo>
                    <a:pt x="397560" y="419100"/>
                  </a:lnTo>
                  <a:lnTo>
                    <a:pt x="355028" y="457200"/>
                  </a:lnTo>
                  <a:lnTo>
                    <a:pt x="317334" y="482600"/>
                  </a:lnTo>
                  <a:lnTo>
                    <a:pt x="294297" y="508000"/>
                  </a:lnTo>
                  <a:lnTo>
                    <a:pt x="289661" y="508000"/>
                  </a:lnTo>
                  <a:lnTo>
                    <a:pt x="312369" y="546100"/>
                  </a:lnTo>
                  <a:lnTo>
                    <a:pt x="334276" y="571500"/>
                  </a:lnTo>
                  <a:lnTo>
                    <a:pt x="343039" y="584200"/>
                  </a:lnTo>
                  <a:lnTo>
                    <a:pt x="339966" y="584200"/>
                  </a:lnTo>
                  <a:lnTo>
                    <a:pt x="326377" y="596900"/>
                  </a:lnTo>
                  <a:lnTo>
                    <a:pt x="321856" y="609600"/>
                  </a:lnTo>
                  <a:lnTo>
                    <a:pt x="311429" y="609600"/>
                  </a:lnTo>
                  <a:lnTo>
                    <a:pt x="300723" y="622300"/>
                  </a:lnTo>
                  <a:lnTo>
                    <a:pt x="299072" y="622300"/>
                  </a:lnTo>
                  <a:lnTo>
                    <a:pt x="303377" y="635000"/>
                  </a:lnTo>
                  <a:lnTo>
                    <a:pt x="309194" y="647700"/>
                  </a:lnTo>
                  <a:lnTo>
                    <a:pt x="312039" y="660400"/>
                  </a:lnTo>
                  <a:lnTo>
                    <a:pt x="307390" y="673100"/>
                  </a:lnTo>
                  <a:lnTo>
                    <a:pt x="301574" y="685800"/>
                  </a:lnTo>
                  <a:lnTo>
                    <a:pt x="295922" y="685800"/>
                  </a:lnTo>
                  <a:lnTo>
                    <a:pt x="288544" y="698500"/>
                  </a:lnTo>
                  <a:lnTo>
                    <a:pt x="291185" y="698500"/>
                  </a:lnTo>
                  <a:lnTo>
                    <a:pt x="293878" y="711200"/>
                  </a:lnTo>
                  <a:lnTo>
                    <a:pt x="290436" y="736600"/>
                  </a:lnTo>
                  <a:lnTo>
                    <a:pt x="290283" y="736600"/>
                  </a:lnTo>
                  <a:lnTo>
                    <a:pt x="284429" y="749300"/>
                  </a:lnTo>
                  <a:lnTo>
                    <a:pt x="285661" y="749300"/>
                  </a:lnTo>
                  <a:lnTo>
                    <a:pt x="287350" y="762000"/>
                  </a:lnTo>
                  <a:lnTo>
                    <a:pt x="293090" y="787400"/>
                  </a:lnTo>
                  <a:lnTo>
                    <a:pt x="299275" y="800100"/>
                  </a:lnTo>
                  <a:lnTo>
                    <a:pt x="298564" y="812800"/>
                  </a:lnTo>
                  <a:lnTo>
                    <a:pt x="288493" y="825500"/>
                  </a:lnTo>
                  <a:lnTo>
                    <a:pt x="266547" y="825500"/>
                  </a:lnTo>
                  <a:lnTo>
                    <a:pt x="259486" y="838200"/>
                  </a:lnTo>
                  <a:lnTo>
                    <a:pt x="224358" y="838200"/>
                  </a:lnTo>
                  <a:lnTo>
                    <a:pt x="203250" y="825500"/>
                  </a:lnTo>
                  <a:lnTo>
                    <a:pt x="171208" y="825500"/>
                  </a:lnTo>
                  <a:lnTo>
                    <a:pt x="169379" y="850900"/>
                  </a:lnTo>
                  <a:lnTo>
                    <a:pt x="166573" y="914400"/>
                  </a:lnTo>
                  <a:lnTo>
                    <a:pt x="163931" y="977900"/>
                  </a:lnTo>
                  <a:lnTo>
                    <a:pt x="162623" y="1028700"/>
                  </a:lnTo>
                  <a:lnTo>
                    <a:pt x="187020" y="1054100"/>
                  </a:lnTo>
                  <a:lnTo>
                    <a:pt x="212318" y="1079500"/>
                  </a:lnTo>
                  <a:lnTo>
                    <a:pt x="238493" y="1104900"/>
                  </a:lnTo>
                  <a:lnTo>
                    <a:pt x="265506" y="1130300"/>
                  </a:lnTo>
                  <a:lnTo>
                    <a:pt x="267385" y="1104900"/>
                  </a:lnTo>
                  <a:lnTo>
                    <a:pt x="269367" y="1066800"/>
                  </a:lnTo>
                  <a:lnTo>
                    <a:pt x="271526" y="1028700"/>
                  </a:lnTo>
                  <a:lnTo>
                    <a:pt x="278955" y="952500"/>
                  </a:lnTo>
                  <a:lnTo>
                    <a:pt x="287439" y="901700"/>
                  </a:lnTo>
                  <a:lnTo>
                    <a:pt x="300418" y="850900"/>
                  </a:lnTo>
                  <a:lnTo>
                    <a:pt x="305066" y="838200"/>
                  </a:lnTo>
                  <a:lnTo>
                    <a:pt x="318985" y="800100"/>
                  </a:lnTo>
                  <a:lnTo>
                    <a:pt x="344195" y="762000"/>
                  </a:lnTo>
                  <a:lnTo>
                    <a:pt x="373380" y="723900"/>
                  </a:lnTo>
                  <a:lnTo>
                    <a:pt x="407162" y="698500"/>
                  </a:lnTo>
                  <a:lnTo>
                    <a:pt x="445160" y="673100"/>
                  </a:lnTo>
                  <a:lnTo>
                    <a:pt x="486943" y="660400"/>
                  </a:lnTo>
                  <a:lnTo>
                    <a:pt x="625513" y="660400"/>
                  </a:lnTo>
                  <a:lnTo>
                    <a:pt x="672096" y="673100"/>
                  </a:lnTo>
                  <a:lnTo>
                    <a:pt x="715949" y="685800"/>
                  </a:lnTo>
                  <a:lnTo>
                    <a:pt x="755091" y="711200"/>
                  </a:lnTo>
                  <a:lnTo>
                    <a:pt x="767981" y="723900"/>
                  </a:lnTo>
                  <a:lnTo>
                    <a:pt x="781659" y="736600"/>
                  </a:lnTo>
                  <a:lnTo>
                    <a:pt x="793140" y="749300"/>
                  </a:lnTo>
                  <a:lnTo>
                    <a:pt x="799414" y="762000"/>
                  </a:lnTo>
                  <a:lnTo>
                    <a:pt x="793394" y="762000"/>
                  </a:lnTo>
                  <a:lnTo>
                    <a:pt x="816724" y="812800"/>
                  </a:lnTo>
                  <a:lnTo>
                    <a:pt x="826185" y="825500"/>
                  </a:lnTo>
                  <a:lnTo>
                    <a:pt x="831303" y="838200"/>
                  </a:lnTo>
                  <a:lnTo>
                    <a:pt x="833767" y="863600"/>
                  </a:lnTo>
                  <a:lnTo>
                    <a:pt x="834618" y="889000"/>
                  </a:lnTo>
                  <a:lnTo>
                    <a:pt x="834593" y="901700"/>
                  </a:lnTo>
                  <a:lnTo>
                    <a:pt x="834415" y="901700"/>
                  </a:lnTo>
                  <a:lnTo>
                    <a:pt x="831303" y="927100"/>
                  </a:lnTo>
                  <a:lnTo>
                    <a:pt x="825055" y="927100"/>
                  </a:lnTo>
                  <a:lnTo>
                    <a:pt x="821537" y="939800"/>
                  </a:lnTo>
                  <a:lnTo>
                    <a:pt x="820369" y="952500"/>
                  </a:lnTo>
                  <a:lnTo>
                    <a:pt x="821537" y="965200"/>
                  </a:lnTo>
                  <a:lnTo>
                    <a:pt x="825055" y="965200"/>
                  </a:lnTo>
                  <a:lnTo>
                    <a:pt x="843991" y="1003300"/>
                  </a:lnTo>
                  <a:lnTo>
                    <a:pt x="854265" y="1016000"/>
                  </a:lnTo>
                  <a:lnTo>
                    <a:pt x="859409" y="1028700"/>
                  </a:lnTo>
                  <a:lnTo>
                    <a:pt x="864463" y="1028700"/>
                  </a:lnTo>
                  <a:lnTo>
                    <a:pt x="871702" y="1041400"/>
                  </a:lnTo>
                  <a:lnTo>
                    <a:pt x="872807" y="1054100"/>
                  </a:lnTo>
                  <a:lnTo>
                    <a:pt x="859409" y="1066800"/>
                  </a:lnTo>
                  <a:lnTo>
                    <a:pt x="840676" y="1079500"/>
                  </a:lnTo>
                  <a:lnTo>
                    <a:pt x="840676" y="1092200"/>
                  </a:lnTo>
                  <a:lnTo>
                    <a:pt x="843788" y="1104900"/>
                  </a:lnTo>
                  <a:lnTo>
                    <a:pt x="850595" y="1117600"/>
                  </a:lnTo>
                  <a:lnTo>
                    <a:pt x="851408" y="1117600"/>
                  </a:lnTo>
                  <a:lnTo>
                    <a:pt x="844892" y="1130300"/>
                  </a:lnTo>
                  <a:lnTo>
                    <a:pt x="829741" y="1130300"/>
                  </a:lnTo>
                  <a:lnTo>
                    <a:pt x="841209" y="1143000"/>
                  </a:lnTo>
                  <a:lnTo>
                    <a:pt x="845362" y="1143000"/>
                  </a:lnTo>
                  <a:lnTo>
                    <a:pt x="842479" y="1155700"/>
                  </a:lnTo>
                  <a:lnTo>
                    <a:pt x="821931" y="1155700"/>
                  </a:lnTo>
                  <a:lnTo>
                    <a:pt x="818807" y="1168400"/>
                  </a:lnTo>
                  <a:lnTo>
                    <a:pt x="824547" y="1206500"/>
                  </a:lnTo>
                  <a:lnTo>
                    <a:pt x="823683" y="1219200"/>
                  </a:lnTo>
                  <a:lnTo>
                    <a:pt x="813752" y="1231900"/>
                  </a:lnTo>
                  <a:lnTo>
                    <a:pt x="740664" y="1231900"/>
                  </a:lnTo>
                  <a:lnTo>
                    <a:pt x="721995" y="1219200"/>
                  </a:lnTo>
                  <a:lnTo>
                    <a:pt x="651459" y="1219200"/>
                  </a:lnTo>
                  <a:lnTo>
                    <a:pt x="640600" y="1231900"/>
                  </a:lnTo>
                  <a:lnTo>
                    <a:pt x="631786" y="1257300"/>
                  </a:lnTo>
                  <a:lnTo>
                    <a:pt x="620496" y="1295400"/>
                  </a:lnTo>
                  <a:lnTo>
                    <a:pt x="607237" y="1346200"/>
                  </a:lnTo>
                  <a:lnTo>
                    <a:pt x="732497" y="1346200"/>
                  </a:lnTo>
                  <a:lnTo>
                    <a:pt x="771144" y="1333500"/>
                  </a:lnTo>
                  <a:lnTo>
                    <a:pt x="807224" y="1320800"/>
                  </a:lnTo>
                  <a:lnTo>
                    <a:pt x="840117" y="1295400"/>
                  </a:lnTo>
                  <a:lnTo>
                    <a:pt x="869226" y="1270000"/>
                  </a:lnTo>
                  <a:lnTo>
                    <a:pt x="893927" y="1231900"/>
                  </a:lnTo>
                  <a:lnTo>
                    <a:pt x="913625" y="1193800"/>
                  </a:lnTo>
                  <a:lnTo>
                    <a:pt x="927684" y="1155700"/>
                  </a:lnTo>
                  <a:lnTo>
                    <a:pt x="935532" y="1117600"/>
                  </a:lnTo>
                  <a:lnTo>
                    <a:pt x="936523" y="1066800"/>
                  </a:lnTo>
                  <a:close/>
                </a:path>
                <a:path w="1680844" h="1346200">
                  <a:moveTo>
                    <a:pt x="1592326" y="224967"/>
                  </a:moveTo>
                  <a:lnTo>
                    <a:pt x="1584921" y="162547"/>
                  </a:lnTo>
                  <a:lnTo>
                    <a:pt x="1562709" y="117868"/>
                  </a:lnTo>
                  <a:lnTo>
                    <a:pt x="1552829" y="108318"/>
                  </a:lnTo>
                  <a:lnTo>
                    <a:pt x="1552829" y="214223"/>
                  </a:lnTo>
                  <a:lnTo>
                    <a:pt x="1552829" y="235686"/>
                  </a:lnTo>
                  <a:lnTo>
                    <a:pt x="1551571" y="260388"/>
                  </a:lnTo>
                  <a:lnTo>
                    <a:pt x="1551559" y="260819"/>
                  </a:lnTo>
                  <a:lnTo>
                    <a:pt x="1547723" y="282536"/>
                  </a:lnTo>
                  <a:lnTo>
                    <a:pt x="1521345" y="327304"/>
                  </a:lnTo>
                  <a:lnTo>
                    <a:pt x="1477276" y="342150"/>
                  </a:lnTo>
                  <a:lnTo>
                    <a:pt x="1427048" y="342150"/>
                  </a:lnTo>
                  <a:lnTo>
                    <a:pt x="1427048" y="116344"/>
                  </a:lnTo>
                  <a:lnTo>
                    <a:pt x="1477276" y="116344"/>
                  </a:lnTo>
                  <a:lnTo>
                    <a:pt x="1521345" y="129997"/>
                  </a:lnTo>
                  <a:lnTo>
                    <a:pt x="1547723" y="171132"/>
                  </a:lnTo>
                  <a:lnTo>
                    <a:pt x="1552829" y="214223"/>
                  </a:lnTo>
                  <a:lnTo>
                    <a:pt x="1552829" y="108318"/>
                  </a:lnTo>
                  <a:lnTo>
                    <a:pt x="1546466" y="102158"/>
                  </a:lnTo>
                  <a:lnTo>
                    <a:pt x="1527390" y="90957"/>
                  </a:lnTo>
                  <a:lnTo>
                    <a:pt x="1505470" y="84239"/>
                  </a:lnTo>
                  <a:lnTo>
                    <a:pt x="1480705" y="81991"/>
                  </a:lnTo>
                  <a:lnTo>
                    <a:pt x="1389265" y="81991"/>
                  </a:lnTo>
                  <a:lnTo>
                    <a:pt x="1389265" y="376504"/>
                  </a:lnTo>
                  <a:lnTo>
                    <a:pt x="1480705" y="376504"/>
                  </a:lnTo>
                  <a:lnTo>
                    <a:pt x="1505470" y="374129"/>
                  </a:lnTo>
                  <a:lnTo>
                    <a:pt x="1527390" y="367004"/>
                  </a:lnTo>
                  <a:lnTo>
                    <a:pt x="1546466" y="355130"/>
                  </a:lnTo>
                  <a:lnTo>
                    <a:pt x="1559140" y="342150"/>
                  </a:lnTo>
                  <a:lnTo>
                    <a:pt x="1562709" y="338505"/>
                  </a:lnTo>
                  <a:lnTo>
                    <a:pt x="1575663" y="317157"/>
                  </a:lnTo>
                  <a:lnTo>
                    <a:pt x="1584921" y="291122"/>
                  </a:lnTo>
                  <a:lnTo>
                    <a:pt x="1590395" y="260819"/>
                  </a:lnTo>
                  <a:lnTo>
                    <a:pt x="1590471" y="260388"/>
                  </a:lnTo>
                  <a:lnTo>
                    <a:pt x="1592326" y="224967"/>
                  </a:lnTo>
                  <a:close/>
                </a:path>
                <a:path w="1680844" h="1346200">
                  <a:moveTo>
                    <a:pt x="1679905" y="150698"/>
                  </a:moveTo>
                  <a:lnTo>
                    <a:pt x="1644700" y="150698"/>
                  </a:lnTo>
                  <a:lnTo>
                    <a:pt x="1644700" y="376504"/>
                  </a:lnTo>
                  <a:lnTo>
                    <a:pt x="1679905" y="376504"/>
                  </a:lnTo>
                  <a:lnTo>
                    <a:pt x="1679905" y="150698"/>
                  </a:lnTo>
                  <a:close/>
                </a:path>
                <a:path w="1680844" h="1346200">
                  <a:moveTo>
                    <a:pt x="1680337" y="66116"/>
                  </a:moveTo>
                  <a:lnTo>
                    <a:pt x="1643837" y="66116"/>
                  </a:lnTo>
                  <a:lnTo>
                    <a:pt x="1643837" y="106895"/>
                  </a:lnTo>
                  <a:lnTo>
                    <a:pt x="1680337" y="106895"/>
                  </a:lnTo>
                  <a:lnTo>
                    <a:pt x="1680337" y="66116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422259" y="9243864"/>
              <a:ext cx="88866" cy="23096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531731" y="9243864"/>
              <a:ext cx="159272" cy="236118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724916" y="9243867"/>
              <a:ext cx="146393" cy="236118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00927" y="9243867"/>
              <a:ext cx="146393" cy="236118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5091970" y="9164453"/>
              <a:ext cx="246379" cy="315595"/>
            </a:xfrm>
            <a:custGeom>
              <a:avLst/>
              <a:gdLst/>
              <a:ahLst/>
              <a:cxnLst/>
              <a:rect l="l" t="t" r="r" b="b"/>
              <a:pathLst>
                <a:path w="246380" h="315595">
                  <a:moveTo>
                    <a:pt x="36055" y="84582"/>
                  </a:moveTo>
                  <a:lnTo>
                    <a:pt x="850" y="84582"/>
                  </a:lnTo>
                  <a:lnTo>
                    <a:pt x="850" y="310388"/>
                  </a:lnTo>
                  <a:lnTo>
                    <a:pt x="36055" y="310388"/>
                  </a:lnTo>
                  <a:lnTo>
                    <a:pt x="36055" y="84582"/>
                  </a:lnTo>
                  <a:close/>
                </a:path>
                <a:path w="246380" h="315595">
                  <a:moveTo>
                    <a:pt x="36487" y="0"/>
                  </a:moveTo>
                  <a:lnTo>
                    <a:pt x="0" y="0"/>
                  </a:lnTo>
                  <a:lnTo>
                    <a:pt x="0" y="40779"/>
                  </a:lnTo>
                  <a:lnTo>
                    <a:pt x="36487" y="40779"/>
                  </a:lnTo>
                  <a:lnTo>
                    <a:pt x="36487" y="0"/>
                  </a:lnTo>
                  <a:close/>
                </a:path>
                <a:path w="246380" h="315595">
                  <a:moveTo>
                    <a:pt x="216357" y="1295"/>
                  </a:moveTo>
                  <a:lnTo>
                    <a:pt x="215925" y="0"/>
                  </a:lnTo>
                  <a:lnTo>
                    <a:pt x="177292" y="0"/>
                  </a:lnTo>
                  <a:lnTo>
                    <a:pt x="140373" y="56667"/>
                  </a:lnTo>
                  <a:lnTo>
                    <a:pt x="169989" y="56667"/>
                  </a:lnTo>
                  <a:lnTo>
                    <a:pt x="216357" y="1295"/>
                  </a:lnTo>
                  <a:close/>
                </a:path>
                <a:path w="246380" h="315595">
                  <a:moveTo>
                    <a:pt x="245986" y="197472"/>
                  </a:moveTo>
                  <a:lnTo>
                    <a:pt x="244779" y="171005"/>
                  </a:lnTo>
                  <a:lnTo>
                    <a:pt x="244690" y="169024"/>
                  </a:lnTo>
                  <a:lnTo>
                    <a:pt x="240830" y="144614"/>
                  </a:lnTo>
                  <a:lnTo>
                    <a:pt x="234391" y="124269"/>
                  </a:lnTo>
                  <a:lnTo>
                    <a:pt x="226923" y="110769"/>
                  </a:lnTo>
                  <a:lnTo>
                    <a:pt x="225374" y="107962"/>
                  </a:lnTo>
                  <a:lnTo>
                    <a:pt x="213893" y="95478"/>
                  </a:lnTo>
                  <a:lnTo>
                    <a:pt x="209054" y="92367"/>
                  </a:lnTo>
                  <a:lnTo>
                    <a:pt x="209054" y="189331"/>
                  </a:lnTo>
                  <a:lnTo>
                    <a:pt x="209054" y="205638"/>
                  </a:lnTo>
                  <a:lnTo>
                    <a:pt x="202907" y="253377"/>
                  </a:lnTo>
                  <a:lnTo>
                    <a:pt x="175539" y="282956"/>
                  </a:lnTo>
                  <a:lnTo>
                    <a:pt x="165265" y="284187"/>
                  </a:lnTo>
                  <a:lnTo>
                    <a:pt x="155003" y="282956"/>
                  </a:lnTo>
                  <a:lnTo>
                    <a:pt x="127635" y="253377"/>
                  </a:lnTo>
                  <a:lnTo>
                    <a:pt x="121488" y="205638"/>
                  </a:lnTo>
                  <a:lnTo>
                    <a:pt x="121488" y="189331"/>
                  </a:lnTo>
                  <a:lnTo>
                    <a:pt x="127635" y="141592"/>
                  </a:lnTo>
                  <a:lnTo>
                    <a:pt x="155003" y="112001"/>
                  </a:lnTo>
                  <a:lnTo>
                    <a:pt x="165265" y="110769"/>
                  </a:lnTo>
                  <a:lnTo>
                    <a:pt x="175539" y="112001"/>
                  </a:lnTo>
                  <a:lnTo>
                    <a:pt x="202907" y="141592"/>
                  </a:lnTo>
                  <a:lnTo>
                    <a:pt x="209054" y="189331"/>
                  </a:lnTo>
                  <a:lnTo>
                    <a:pt x="209054" y="92367"/>
                  </a:lnTo>
                  <a:lnTo>
                    <a:pt x="200050" y="86563"/>
                  </a:lnTo>
                  <a:lnTo>
                    <a:pt x="183845" y="81203"/>
                  </a:lnTo>
                  <a:lnTo>
                    <a:pt x="165265" y="79425"/>
                  </a:lnTo>
                  <a:lnTo>
                    <a:pt x="146697" y="81203"/>
                  </a:lnTo>
                  <a:lnTo>
                    <a:pt x="105168" y="107962"/>
                  </a:lnTo>
                  <a:lnTo>
                    <a:pt x="89712" y="144614"/>
                  </a:lnTo>
                  <a:lnTo>
                    <a:pt x="84556" y="197472"/>
                  </a:lnTo>
                  <a:lnTo>
                    <a:pt x="85763" y="223964"/>
                  </a:lnTo>
                  <a:lnTo>
                    <a:pt x="85852" y="225933"/>
                  </a:lnTo>
                  <a:lnTo>
                    <a:pt x="96151" y="270687"/>
                  </a:lnTo>
                  <a:lnTo>
                    <a:pt x="130492" y="308406"/>
                  </a:lnTo>
                  <a:lnTo>
                    <a:pt x="165265" y="315544"/>
                  </a:lnTo>
                  <a:lnTo>
                    <a:pt x="183845" y="313753"/>
                  </a:lnTo>
                  <a:lnTo>
                    <a:pt x="200050" y="308406"/>
                  </a:lnTo>
                  <a:lnTo>
                    <a:pt x="213893" y="299478"/>
                  </a:lnTo>
                  <a:lnTo>
                    <a:pt x="225374" y="286994"/>
                  </a:lnTo>
                  <a:lnTo>
                    <a:pt x="226923" y="284187"/>
                  </a:lnTo>
                  <a:lnTo>
                    <a:pt x="234391" y="270687"/>
                  </a:lnTo>
                  <a:lnTo>
                    <a:pt x="240830" y="250342"/>
                  </a:lnTo>
                  <a:lnTo>
                    <a:pt x="244690" y="225933"/>
                  </a:lnTo>
                  <a:lnTo>
                    <a:pt x="245986" y="197472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380881" y="9243864"/>
              <a:ext cx="144246" cy="230966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5674525" y="9243864"/>
              <a:ext cx="153035" cy="305435"/>
            </a:xfrm>
            <a:custGeom>
              <a:avLst/>
              <a:gdLst/>
              <a:ahLst/>
              <a:cxnLst/>
              <a:rect l="l" t="t" r="r" b="b"/>
              <a:pathLst>
                <a:path w="153034" h="305434">
                  <a:moveTo>
                    <a:pt x="26616" y="5162"/>
                  </a:moveTo>
                  <a:lnTo>
                    <a:pt x="0" y="5162"/>
                  </a:lnTo>
                  <a:lnTo>
                    <a:pt x="0" y="305236"/>
                  </a:lnTo>
                  <a:lnTo>
                    <a:pt x="35203" y="305236"/>
                  </a:lnTo>
                  <a:lnTo>
                    <a:pt x="35203" y="211218"/>
                  </a:lnTo>
                  <a:lnTo>
                    <a:pt x="130987" y="211218"/>
                  </a:lnTo>
                  <a:lnTo>
                    <a:pt x="133247" y="208159"/>
                  </a:lnTo>
                  <a:lnTo>
                    <a:pt x="135077" y="204779"/>
                  </a:lnTo>
                  <a:lnTo>
                    <a:pt x="75557" y="204779"/>
                  </a:lnTo>
                  <a:lnTo>
                    <a:pt x="66820" y="203640"/>
                  </a:lnTo>
                  <a:lnTo>
                    <a:pt x="66305" y="203640"/>
                  </a:lnTo>
                  <a:lnTo>
                    <a:pt x="57898" y="199844"/>
                  </a:lnTo>
                  <a:lnTo>
                    <a:pt x="37725" y="160453"/>
                  </a:lnTo>
                  <a:lnTo>
                    <a:pt x="35203" y="126216"/>
                  </a:lnTo>
                  <a:lnTo>
                    <a:pt x="35203" y="109902"/>
                  </a:lnTo>
                  <a:lnTo>
                    <a:pt x="40879" y="62172"/>
                  </a:lnTo>
                  <a:lnTo>
                    <a:pt x="66097" y="32582"/>
                  </a:lnTo>
                  <a:lnTo>
                    <a:pt x="75557" y="31349"/>
                  </a:lnTo>
                  <a:lnTo>
                    <a:pt x="31339" y="31349"/>
                  </a:lnTo>
                  <a:lnTo>
                    <a:pt x="26616" y="5162"/>
                  </a:lnTo>
                  <a:close/>
                </a:path>
                <a:path w="153034" h="305434">
                  <a:moveTo>
                    <a:pt x="130987" y="211218"/>
                  </a:moveTo>
                  <a:lnTo>
                    <a:pt x="37349" y="211218"/>
                  </a:lnTo>
                  <a:lnTo>
                    <a:pt x="40781" y="216711"/>
                  </a:lnTo>
                  <a:lnTo>
                    <a:pt x="77488" y="235702"/>
                  </a:lnTo>
                  <a:lnTo>
                    <a:pt x="85431" y="236118"/>
                  </a:lnTo>
                  <a:lnTo>
                    <a:pt x="94649" y="235354"/>
                  </a:lnTo>
                  <a:lnTo>
                    <a:pt x="130987" y="211218"/>
                  </a:lnTo>
                  <a:close/>
                </a:path>
                <a:path w="153034" h="305434">
                  <a:moveTo>
                    <a:pt x="82856" y="0"/>
                  </a:moveTo>
                  <a:lnTo>
                    <a:pt x="42821" y="17766"/>
                  </a:lnTo>
                  <a:lnTo>
                    <a:pt x="33485" y="31349"/>
                  </a:lnTo>
                  <a:lnTo>
                    <a:pt x="75557" y="31349"/>
                  </a:lnTo>
                  <a:lnTo>
                    <a:pt x="85785" y="32582"/>
                  </a:lnTo>
                  <a:lnTo>
                    <a:pt x="85239" y="32582"/>
                  </a:lnTo>
                  <a:lnTo>
                    <a:pt x="93214" y="35911"/>
                  </a:lnTo>
                  <a:lnTo>
                    <a:pt x="100151" y="41611"/>
                  </a:lnTo>
                  <a:lnTo>
                    <a:pt x="115184" y="89498"/>
                  </a:lnTo>
                  <a:lnTo>
                    <a:pt x="115912" y="109902"/>
                  </a:lnTo>
                  <a:lnTo>
                    <a:pt x="115912" y="126216"/>
                  </a:lnTo>
                  <a:lnTo>
                    <a:pt x="110240" y="175925"/>
                  </a:lnTo>
                  <a:lnTo>
                    <a:pt x="75557" y="204779"/>
                  </a:lnTo>
                  <a:lnTo>
                    <a:pt x="135077" y="204779"/>
                  </a:lnTo>
                  <a:lnTo>
                    <a:pt x="150579" y="155626"/>
                  </a:lnTo>
                  <a:lnTo>
                    <a:pt x="152833" y="118488"/>
                  </a:lnTo>
                  <a:lnTo>
                    <a:pt x="151737" y="91578"/>
                  </a:lnTo>
                  <a:lnTo>
                    <a:pt x="142209" y="44315"/>
                  </a:lnTo>
                  <a:lnTo>
                    <a:pt x="111725" y="7033"/>
                  </a:lnTo>
                  <a:lnTo>
                    <a:pt x="98122" y="1758"/>
                  </a:lnTo>
                  <a:lnTo>
                    <a:pt x="8285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859154" y="9243864"/>
              <a:ext cx="175130" cy="23611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6066050" y="9243864"/>
              <a:ext cx="281195" cy="236118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6472597" y="9164443"/>
              <a:ext cx="35560" cy="310515"/>
            </a:xfrm>
            <a:custGeom>
              <a:avLst/>
              <a:gdLst/>
              <a:ahLst/>
              <a:cxnLst/>
              <a:rect l="l" t="t" r="r" b="b"/>
              <a:pathLst>
                <a:path w="35559" h="310515">
                  <a:moveTo>
                    <a:pt x="35203" y="0"/>
                  </a:moveTo>
                  <a:lnTo>
                    <a:pt x="0" y="0"/>
                  </a:lnTo>
                  <a:lnTo>
                    <a:pt x="0" y="310388"/>
                  </a:lnTo>
                  <a:lnTo>
                    <a:pt x="35203" y="310388"/>
                  </a:lnTo>
                  <a:lnTo>
                    <a:pt x="35203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543887" y="9243864"/>
              <a:ext cx="175130" cy="23611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6852955" y="9180326"/>
              <a:ext cx="1559660" cy="299659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8457240" y="9164453"/>
              <a:ext cx="36830" cy="310515"/>
            </a:xfrm>
            <a:custGeom>
              <a:avLst/>
              <a:gdLst/>
              <a:ahLst/>
              <a:cxnLst/>
              <a:rect l="l" t="t" r="r" b="b"/>
              <a:pathLst>
                <a:path w="36830" h="310515">
                  <a:moveTo>
                    <a:pt x="36068" y="84582"/>
                  </a:moveTo>
                  <a:lnTo>
                    <a:pt x="863" y="84582"/>
                  </a:lnTo>
                  <a:lnTo>
                    <a:pt x="863" y="310388"/>
                  </a:lnTo>
                  <a:lnTo>
                    <a:pt x="36068" y="310388"/>
                  </a:lnTo>
                  <a:lnTo>
                    <a:pt x="36068" y="84582"/>
                  </a:lnTo>
                  <a:close/>
                </a:path>
                <a:path w="36830" h="310515">
                  <a:moveTo>
                    <a:pt x="36499" y="0"/>
                  </a:moveTo>
                  <a:lnTo>
                    <a:pt x="0" y="0"/>
                  </a:lnTo>
                  <a:lnTo>
                    <a:pt x="0" y="40779"/>
                  </a:lnTo>
                  <a:lnTo>
                    <a:pt x="36499" y="40779"/>
                  </a:lnTo>
                  <a:lnTo>
                    <a:pt x="36499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8539277" y="9243864"/>
              <a:ext cx="175130" cy="236118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14067651" y="9428473"/>
              <a:ext cx="4723765" cy="528320"/>
            </a:xfrm>
            <a:custGeom>
              <a:avLst/>
              <a:gdLst/>
              <a:ahLst/>
              <a:cxnLst/>
              <a:rect l="l" t="t" r="r" b="b"/>
              <a:pathLst>
                <a:path w="4723765" h="528320">
                  <a:moveTo>
                    <a:pt x="84569" y="210337"/>
                  </a:moveTo>
                  <a:lnTo>
                    <a:pt x="0" y="210337"/>
                  </a:lnTo>
                  <a:lnTo>
                    <a:pt x="0" y="528027"/>
                  </a:lnTo>
                  <a:lnTo>
                    <a:pt x="84569" y="528027"/>
                  </a:lnTo>
                  <a:lnTo>
                    <a:pt x="84569" y="210337"/>
                  </a:lnTo>
                  <a:close/>
                </a:path>
                <a:path w="4723765" h="528320">
                  <a:moveTo>
                    <a:pt x="4723168" y="0"/>
                  </a:moveTo>
                  <a:lnTo>
                    <a:pt x="4680229" y="0"/>
                  </a:lnTo>
                  <a:lnTo>
                    <a:pt x="4680229" y="46367"/>
                  </a:lnTo>
                  <a:lnTo>
                    <a:pt x="4697400" y="46367"/>
                  </a:lnTo>
                  <a:lnTo>
                    <a:pt x="4680229" y="99593"/>
                  </a:lnTo>
                  <a:lnTo>
                    <a:pt x="4702556" y="99593"/>
                  </a:lnTo>
                  <a:lnTo>
                    <a:pt x="4723168" y="42506"/>
                  </a:lnTo>
                  <a:lnTo>
                    <a:pt x="4723168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4187853" y="9737110"/>
              <a:ext cx="223249" cy="225396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14559196" y="9661556"/>
              <a:ext cx="254635" cy="295275"/>
            </a:xfrm>
            <a:custGeom>
              <a:avLst/>
              <a:gdLst/>
              <a:ahLst/>
              <a:cxnLst/>
              <a:rect l="l" t="t" r="r" b="b"/>
              <a:pathLst>
                <a:path w="254634" h="295275">
                  <a:moveTo>
                    <a:pt x="124069" y="0"/>
                  </a:moveTo>
                  <a:lnTo>
                    <a:pt x="94239" y="758"/>
                  </a:lnTo>
                  <a:lnTo>
                    <a:pt x="63483" y="2845"/>
                  </a:lnTo>
                  <a:lnTo>
                    <a:pt x="32003" y="5981"/>
                  </a:lnTo>
                  <a:lnTo>
                    <a:pt x="0" y="9884"/>
                  </a:lnTo>
                  <a:lnTo>
                    <a:pt x="0" y="294933"/>
                  </a:lnTo>
                  <a:lnTo>
                    <a:pt x="88007" y="294933"/>
                  </a:lnTo>
                  <a:lnTo>
                    <a:pt x="88007" y="222820"/>
                  </a:lnTo>
                  <a:lnTo>
                    <a:pt x="134200" y="222820"/>
                  </a:lnTo>
                  <a:lnTo>
                    <a:pt x="179349" y="216245"/>
                  </a:lnTo>
                  <a:lnTo>
                    <a:pt x="219858" y="193729"/>
                  </a:lnTo>
                  <a:lnTo>
                    <a:pt x="245315" y="158174"/>
                  </a:lnTo>
                  <a:lnTo>
                    <a:pt x="245592" y="156696"/>
                  </a:lnTo>
                  <a:lnTo>
                    <a:pt x="116494" y="156696"/>
                  </a:lnTo>
                  <a:lnTo>
                    <a:pt x="105609" y="156321"/>
                  </a:lnTo>
                  <a:lnTo>
                    <a:pt x="96929" y="155791"/>
                  </a:lnTo>
                  <a:lnTo>
                    <a:pt x="88007" y="154979"/>
                  </a:lnTo>
                  <a:lnTo>
                    <a:pt x="88007" y="72123"/>
                  </a:lnTo>
                  <a:lnTo>
                    <a:pt x="96607" y="71311"/>
                  </a:lnTo>
                  <a:lnTo>
                    <a:pt x="104965" y="70781"/>
                  </a:lnTo>
                  <a:lnTo>
                    <a:pt x="113001" y="70493"/>
                  </a:lnTo>
                  <a:lnTo>
                    <a:pt x="246382" y="70493"/>
                  </a:lnTo>
                  <a:lnTo>
                    <a:pt x="245476" y="65744"/>
                  </a:lnTo>
                  <a:lnTo>
                    <a:pt x="220180" y="30641"/>
                  </a:lnTo>
                  <a:lnTo>
                    <a:pt x="179349" y="8015"/>
                  </a:lnTo>
                  <a:lnTo>
                    <a:pt x="124069" y="0"/>
                  </a:lnTo>
                  <a:close/>
                </a:path>
                <a:path w="254634" h="295275">
                  <a:moveTo>
                    <a:pt x="134200" y="222820"/>
                  </a:moveTo>
                  <a:lnTo>
                    <a:pt x="88007" y="222820"/>
                  </a:lnTo>
                  <a:lnTo>
                    <a:pt x="97345" y="223383"/>
                  </a:lnTo>
                  <a:lnTo>
                    <a:pt x="106682" y="223786"/>
                  </a:lnTo>
                  <a:lnTo>
                    <a:pt x="119132" y="224108"/>
                  </a:lnTo>
                  <a:lnTo>
                    <a:pt x="125357" y="224108"/>
                  </a:lnTo>
                  <a:lnTo>
                    <a:pt x="134200" y="222820"/>
                  </a:lnTo>
                  <a:close/>
                </a:path>
                <a:path w="254634" h="295275">
                  <a:moveTo>
                    <a:pt x="246382" y="70493"/>
                  </a:moveTo>
                  <a:lnTo>
                    <a:pt x="121322" y="70493"/>
                  </a:lnTo>
                  <a:lnTo>
                    <a:pt x="140557" y="72935"/>
                  </a:lnTo>
                  <a:lnTo>
                    <a:pt x="155086" y="80655"/>
                  </a:lnTo>
                  <a:lnTo>
                    <a:pt x="163981" y="93769"/>
                  </a:lnTo>
                  <a:lnTo>
                    <a:pt x="167000" y="112478"/>
                  </a:lnTo>
                  <a:lnTo>
                    <a:pt x="163880" y="130616"/>
                  </a:lnTo>
                  <a:lnTo>
                    <a:pt x="154925" y="144568"/>
                  </a:lnTo>
                  <a:lnTo>
                    <a:pt x="140738" y="153530"/>
                  </a:lnTo>
                  <a:lnTo>
                    <a:pt x="121922" y="156696"/>
                  </a:lnTo>
                  <a:lnTo>
                    <a:pt x="245592" y="156696"/>
                  </a:lnTo>
                  <a:lnTo>
                    <a:pt x="254149" y="111190"/>
                  </a:lnTo>
                  <a:lnTo>
                    <a:pt x="246538" y="71311"/>
                  </a:lnTo>
                  <a:lnTo>
                    <a:pt x="246437" y="70781"/>
                  </a:lnTo>
                  <a:lnTo>
                    <a:pt x="246382" y="70493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4829229" y="9737110"/>
              <a:ext cx="223239" cy="225396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5084237" y="9737110"/>
              <a:ext cx="173869" cy="219385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15271839" y="9631940"/>
              <a:ext cx="320040" cy="330835"/>
            </a:xfrm>
            <a:custGeom>
              <a:avLst/>
              <a:gdLst/>
              <a:ahLst/>
              <a:cxnLst/>
              <a:rect l="l" t="t" r="r" b="b"/>
              <a:pathLst>
                <a:path w="320040" h="330834">
                  <a:moveTo>
                    <a:pt x="198767" y="319405"/>
                  </a:moveTo>
                  <a:lnTo>
                    <a:pt x="187185" y="260604"/>
                  </a:lnTo>
                  <a:lnTo>
                    <a:pt x="179031" y="262788"/>
                  </a:lnTo>
                  <a:lnTo>
                    <a:pt x="171615" y="264248"/>
                  </a:lnTo>
                  <a:lnTo>
                    <a:pt x="164363" y="265061"/>
                  </a:lnTo>
                  <a:lnTo>
                    <a:pt x="156692" y="265315"/>
                  </a:lnTo>
                  <a:lnTo>
                    <a:pt x="141490" y="263271"/>
                  </a:lnTo>
                  <a:lnTo>
                    <a:pt x="130619" y="256679"/>
                  </a:lnTo>
                  <a:lnTo>
                    <a:pt x="124104" y="244843"/>
                  </a:lnTo>
                  <a:lnTo>
                    <a:pt x="121920" y="227101"/>
                  </a:lnTo>
                  <a:lnTo>
                    <a:pt x="121920" y="170014"/>
                  </a:lnTo>
                  <a:lnTo>
                    <a:pt x="188468" y="170014"/>
                  </a:lnTo>
                  <a:lnTo>
                    <a:pt x="188468" y="111188"/>
                  </a:lnTo>
                  <a:lnTo>
                    <a:pt x="121920" y="111188"/>
                  </a:lnTo>
                  <a:lnTo>
                    <a:pt x="121920" y="53670"/>
                  </a:lnTo>
                  <a:lnTo>
                    <a:pt x="45504" y="53670"/>
                  </a:lnTo>
                  <a:lnTo>
                    <a:pt x="39928" y="111188"/>
                  </a:lnTo>
                  <a:lnTo>
                    <a:pt x="0" y="111188"/>
                  </a:lnTo>
                  <a:lnTo>
                    <a:pt x="0" y="170014"/>
                  </a:lnTo>
                  <a:lnTo>
                    <a:pt x="37350" y="170014"/>
                  </a:lnTo>
                  <a:lnTo>
                    <a:pt x="37350" y="245567"/>
                  </a:lnTo>
                  <a:lnTo>
                    <a:pt x="44627" y="283845"/>
                  </a:lnTo>
                  <a:lnTo>
                    <a:pt x="64617" y="310286"/>
                  </a:lnTo>
                  <a:lnTo>
                    <a:pt x="94589" y="325615"/>
                  </a:lnTo>
                  <a:lnTo>
                    <a:pt x="131800" y="330568"/>
                  </a:lnTo>
                  <a:lnTo>
                    <a:pt x="148234" y="329793"/>
                  </a:lnTo>
                  <a:lnTo>
                    <a:pt x="165442" y="327571"/>
                  </a:lnTo>
                  <a:lnTo>
                    <a:pt x="182575" y="324053"/>
                  </a:lnTo>
                  <a:lnTo>
                    <a:pt x="198767" y="319405"/>
                  </a:lnTo>
                  <a:close/>
                </a:path>
                <a:path w="320040" h="330834">
                  <a:moveTo>
                    <a:pt x="316395" y="111188"/>
                  </a:moveTo>
                  <a:lnTo>
                    <a:pt x="231813" y="111188"/>
                  </a:lnTo>
                  <a:lnTo>
                    <a:pt x="231813" y="324561"/>
                  </a:lnTo>
                  <a:lnTo>
                    <a:pt x="316395" y="324561"/>
                  </a:lnTo>
                  <a:lnTo>
                    <a:pt x="316395" y="111188"/>
                  </a:lnTo>
                  <a:close/>
                </a:path>
                <a:path w="320040" h="330834">
                  <a:moveTo>
                    <a:pt x="319824" y="45085"/>
                  </a:moveTo>
                  <a:lnTo>
                    <a:pt x="316699" y="26441"/>
                  </a:lnTo>
                  <a:lnTo>
                    <a:pt x="307695" y="12242"/>
                  </a:lnTo>
                  <a:lnTo>
                    <a:pt x="293382" y="3187"/>
                  </a:lnTo>
                  <a:lnTo>
                    <a:pt x="274320" y="0"/>
                  </a:lnTo>
                  <a:lnTo>
                    <a:pt x="255371" y="3187"/>
                  </a:lnTo>
                  <a:lnTo>
                    <a:pt x="240893" y="12242"/>
                  </a:lnTo>
                  <a:lnTo>
                    <a:pt x="231635" y="26441"/>
                  </a:lnTo>
                  <a:lnTo>
                    <a:pt x="228384" y="45085"/>
                  </a:lnTo>
                  <a:lnTo>
                    <a:pt x="231571" y="63779"/>
                  </a:lnTo>
                  <a:lnTo>
                    <a:pt x="240728" y="78143"/>
                  </a:lnTo>
                  <a:lnTo>
                    <a:pt x="255193" y="87337"/>
                  </a:lnTo>
                  <a:lnTo>
                    <a:pt x="274320" y="90589"/>
                  </a:lnTo>
                  <a:lnTo>
                    <a:pt x="293382" y="87337"/>
                  </a:lnTo>
                  <a:lnTo>
                    <a:pt x="307695" y="78143"/>
                  </a:lnTo>
                  <a:lnTo>
                    <a:pt x="316699" y="63779"/>
                  </a:lnTo>
                  <a:lnTo>
                    <a:pt x="319824" y="45085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5623864" y="9737118"/>
              <a:ext cx="204779" cy="225385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15860408" y="9631940"/>
              <a:ext cx="373380" cy="415925"/>
            </a:xfrm>
            <a:custGeom>
              <a:avLst/>
              <a:gdLst/>
              <a:ahLst/>
              <a:cxnLst/>
              <a:rect l="l" t="t" r="r" b="b"/>
              <a:pathLst>
                <a:path w="373380" h="415925">
                  <a:moveTo>
                    <a:pt x="87998" y="111188"/>
                  </a:moveTo>
                  <a:lnTo>
                    <a:pt x="3429" y="111188"/>
                  </a:lnTo>
                  <a:lnTo>
                    <a:pt x="3429" y="324561"/>
                  </a:lnTo>
                  <a:lnTo>
                    <a:pt x="87998" y="324561"/>
                  </a:lnTo>
                  <a:lnTo>
                    <a:pt x="87998" y="111188"/>
                  </a:lnTo>
                  <a:close/>
                </a:path>
                <a:path w="373380" h="415925">
                  <a:moveTo>
                    <a:pt x="91440" y="45085"/>
                  </a:moveTo>
                  <a:lnTo>
                    <a:pt x="88315" y="26441"/>
                  </a:lnTo>
                  <a:lnTo>
                    <a:pt x="79324" y="12242"/>
                  </a:lnTo>
                  <a:lnTo>
                    <a:pt x="64998" y="3187"/>
                  </a:lnTo>
                  <a:lnTo>
                    <a:pt x="45935" y="0"/>
                  </a:lnTo>
                  <a:lnTo>
                    <a:pt x="26987" y="3187"/>
                  </a:lnTo>
                  <a:lnTo>
                    <a:pt x="12509" y="12242"/>
                  </a:lnTo>
                  <a:lnTo>
                    <a:pt x="3251" y="26441"/>
                  </a:lnTo>
                  <a:lnTo>
                    <a:pt x="0" y="45085"/>
                  </a:lnTo>
                  <a:lnTo>
                    <a:pt x="3200" y="63779"/>
                  </a:lnTo>
                  <a:lnTo>
                    <a:pt x="12344" y="78143"/>
                  </a:lnTo>
                  <a:lnTo>
                    <a:pt x="26809" y="87337"/>
                  </a:lnTo>
                  <a:lnTo>
                    <a:pt x="45935" y="90589"/>
                  </a:lnTo>
                  <a:lnTo>
                    <a:pt x="64998" y="87337"/>
                  </a:lnTo>
                  <a:lnTo>
                    <a:pt x="79324" y="78143"/>
                  </a:lnTo>
                  <a:lnTo>
                    <a:pt x="88315" y="63779"/>
                  </a:lnTo>
                  <a:lnTo>
                    <a:pt x="91440" y="45085"/>
                  </a:lnTo>
                  <a:close/>
                </a:path>
                <a:path w="373380" h="415925">
                  <a:moveTo>
                    <a:pt x="373062" y="216382"/>
                  </a:moveTo>
                  <a:lnTo>
                    <a:pt x="367385" y="170751"/>
                  </a:lnTo>
                  <a:lnTo>
                    <a:pt x="366191" y="168300"/>
                  </a:lnTo>
                  <a:lnTo>
                    <a:pt x="351510" y="137820"/>
                  </a:lnTo>
                  <a:lnTo>
                    <a:pt x="350469" y="135661"/>
                  </a:lnTo>
                  <a:lnTo>
                    <a:pt x="322529" y="113131"/>
                  </a:lnTo>
                  <a:lnTo>
                    <a:pt x="287210" y="105892"/>
                  </a:lnTo>
                  <a:lnTo>
                    <a:pt x="287210" y="216814"/>
                  </a:lnTo>
                  <a:lnTo>
                    <a:pt x="284810" y="240157"/>
                  </a:lnTo>
                  <a:lnTo>
                    <a:pt x="277710" y="256781"/>
                  </a:lnTo>
                  <a:lnTo>
                    <a:pt x="266014" y="266738"/>
                  </a:lnTo>
                  <a:lnTo>
                    <a:pt x="249847" y="270040"/>
                  </a:lnTo>
                  <a:lnTo>
                    <a:pt x="241706" y="269290"/>
                  </a:lnTo>
                  <a:lnTo>
                    <a:pt x="233641" y="266928"/>
                  </a:lnTo>
                  <a:lnTo>
                    <a:pt x="226060" y="262788"/>
                  </a:lnTo>
                  <a:lnTo>
                    <a:pt x="219430" y="256781"/>
                  </a:lnTo>
                  <a:lnTo>
                    <a:pt x="219367" y="186740"/>
                  </a:lnTo>
                  <a:lnTo>
                    <a:pt x="218935" y="184594"/>
                  </a:lnTo>
                  <a:lnTo>
                    <a:pt x="226618" y="177711"/>
                  </a:lnTo>
                  <a:lnTo>
                    <a:pt x="235305" y="172593"/>
                  </a:lnTo>
                  <a:lnTo>
                    <a:pt x="244716" y="169392"/>
                  </a:lnTo>
                  <a:lnTo>
                    <a:pt x="254571" y="168300"/>
                  </a:lnTo>
                  <a:lnTo>
                    <a:pt x="269455" y="171831"/>
                  </a:lnTo>
                  <a:lnTo>
                    <a:pt x="279577" y="181762"/>
                  </a:lnTo>
                  <a:lnTo>
                    <a:pt x="285369" y="197091"/>
                  </a:lnTo>
                  <a:lnTo>
                    <a:pt x="287172" y="216382"/>
                  </a:lnTo>
                  <a:lnTo>
                    <a:pt x="287210" y="216814"/>
                  </a:lnTo>
                  <a:lnTo>
                    <a:pt x="287210" y="105892"/>
                  </a:lnTo>
                  <a:lnTo>
                    <a:pt x="241579" y="114731"/>
                  </a:lnTo>
                  <a:lnTo>
                    <a:pt x="211645" y="137820"/>
                  </a:lnTo>
                  <a:lnTo>
                    <a:pt x="209880" y="130568"/>
                  </a:lnTo>
                  <a:lnTo>
                    <a:pt x="207886" y="123050"/>
                  </a:lnTo>
                  <a:lnTo>
                    <a:pt x="205727" y="115290"/>
                  </a:lnTo>
                  <a:lnTo>
                    <a:pt x="203606" y="107746"/>
                  </a:lnTo>
                  <a:lnTo>
                    <a:pt x="203479" y="107327"/>
                  </a:lnTo>
                  <a:lnTo>
                    <a:pt x="127495" y="114198"/>
                  </a:lnTo>
                  <a:lnTo>
                    <a:pt x="130810" y="141617"/>
                  </a:lnTo>
                  <a:lnTo>
                    <a:pt x="133083" y="165125"/>
                  </a:lnTo>
                  <a:lnTo>
                    <a:pt x="134378" y="184594"/>
                  </a:lnTo>
                  <a:lnTo>
                    <a:pt x="134721" y="197091"/>
                  </a:lnTo>
                  <a:lnTo>
                    <a:pt x="134797" y="415582"/>
                  </a:lnTo>
                  <a:lnTo>
                    <a:pt x="219367" y="415582"/>
                  </a:lnTo>
                  <a:lnTo>
                    <a:pt x="219367" y="312978"/>
                  </a:lnTo>
                  <a:lnTo>
                    <a:pt x="230974" y="320611"/>
                  </a:lnTo>
                  <a:lnTo>
                    <a:pt x="243954" y="326123"/>
                  </a:lnTo>
                  <a:lnTo>
                    <a:pt x="258368" y="329450"/>
                  </a:lnTo>
                  <a:lnTo>
                    <a:pt x="274320" y="330568"/>
                  </a:lnTo>
                  <a:lnTo>
                    <a:pt x="310210" y="324739"/>
                  </a:lnTo>
                  <a:lnTo>
                    <a:pt x="364451" y="270268"/>
                  </a:lnTo>
                  <a:lnTo>
                    <a:pt x="372986" y="216814"/>
                  </a:lnTo>
                  <a:lnTo>
                    <a:pt x="373062" y="216382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6256226" y="9737110"/>
              <a:ext cx="223239" cy="225396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6507372" y="9737118"/>
              <a:ext cx="204779" cy="225385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16743909" y="9602755"/>
              <a:ext cx="363855" cy="360045"/>
            </a:xfrm>
            <a:custGeom>
              <a:avLst/>
              <a:gdLst/>
              <a:ahLst/>
              <a:cxnLst/>
              <a:rect l="l" t="t" r="r" b="b"/>
              <a:pathLst>
                <a:path w="363855" h="360045">
                  <a:moveTo>
                    <a:pt x="88011" y="140373"/>
                  </a:moveTo>
                  <a:lnTo>
                    <a:pt x="3441" y="140373"/>
                  </a:lnTo>
                  <a:lnTo>
                    <a:pt x="3441" y="353745"/>
                  </a:lnTo>
                  <a:lnTo>
                    <a:pt x="88011" y="353745"/>
                  </a:lnTo>
                  <a:lnTo>
                    <a:pt x="88011" y="140373"/>
                  </a:lnTo>
                  <a:close/>
                </a:path>
                <a:path w="363855" h="360045">
                  <a:moveTo>
                    <a:pt x="91452" y="74269"/>
                  </a:moveTo>
                  <a:lnTo>
                    <a:pt x="88315" y="55626"/>
                  </a:lnTo>
                  <a:lnTo>
                    <a:pt x="79324" y="41427"/>
                  </a:lnTo>
                  <a:lnTo>
                    <a:pt x="64998" y="32372"/>
                  </a:lnTo>
                  <a:lnTo>
                    <a:pt x="45935" y="29184"/>
                  </a:lnTo>
                  <a:lnTo>
                    <a:pt x="26987" y="32372"/>
                  </a:lnTo>
                  <a:lnTo>
                    <a:pt x="12509" y="41427"/>
                  </a:lnTo>
                  <a:lnTo>
                    <a:pt x="3263" y="55626"/>
                  </a:lnTo>
                  <a:lnTo>
                    <a:pt x="0" y="74269"/>
                  </a:lnTo>
                  <a:lnTo>
                    <a:pt x="3200" y="92964"/>
                  </a:lnTo>
                  <a:lnTo>
                    <a:pt x="12344" y="107327"/>
                  </a:lnTo>
                  <a:lnTo>
                    <a:pt x="26809" y="116522"/>
                  </a:lnTo>
                  <a:lnTo>
                    <a:pt x="45935" y="119773"/>
                  </a:lnTo>
                  <a:lnTo>
                    <a:pt x="64998" y="116522"/>
                  </a:lnTo>
                  <a:lnTo>
                    <a:pt x="79324" y="107327"/>
                  </a:lnTo>
                  <a:lnTo>
                    <a:pt x="88315" y="92964"/>
                  </a:lnTo>
                  <a:lnTo>
                    <a:pt x="91452" y="74269"/>
                  </a:lnTo>
                  <a:close/>
                </a:path>
                <a:path w="363855" h="360045">
                  <a:moveTo>
                    <a:pt x="327990" y="52806"/>
                  </a:moveTo>
                  <a:lnTo>
                    <a:pt x="282917" y="0"/>
                  </a:lnTo>
                  <a:lnTo>
                    <a:pt x="199199" y="83705"/>
                  </a:lnTo>
                  <a:lnTo>
                    <a:pt x="228815" y="119773"/>
                  </a:lnTo>
                  <a:lnTo>
                    <a:pt x="327990" y="52806"/>
                  </a:lnTo>
                  <a:close/>
                </a:path>
                <a:path w="363855" h="360045">
                  <a:moveTo>
                    <a:pt x="363626" y="247281"/>
                  </a:moveTo>
                  <a:lnTo>
                    <a:pt x="355231" y="200113"/>
                  </a:lnTo>
                  <a:lnTo>
                    <a:pt x="331266" y="164579"/>
                  </a:lnTo>
                  <a:lnTo>
                    <a:pt x="293535" y="142163"/>
                  </a:lnTo>
                  <a:lnTo>
                    <a:pt x="278193" y="139763"/>
                  </a:lnTo>
                  <a:lnTo>
                    <a:pt x="278193" y="247281"/>
                  </a:lnTo>
                  <a:lnTo>
                    <a:pt x="276085" y="270357"/>
                  </a:lnTo>
                  <a:lnTo>
                    <a:pt x="269709" y="286397"/>
                  </a:lnTo>
                  <a:lnTo>
                    <a:pt x="258991" y="295757"/>
                  </a:lnTo>
                  <a:lnTo>
                    <a:pt x="243852" y="298792"/>
                  </a:lnTo>
                  <a:lnTo>
                    <a:pt x="228701" y="295757"/>
                  </a:lnTo>
                  <a:lnTo>
                    <a:pt x="217982" y="286397"/>
                  </a:lnTo>
                  <a:lnTo>
                    <a:pt x="211607" y="270357"/>
                  </a:lnTo>
                  <a:lnTo>
                    <a:pt x="209499" y="247281"/>
                  </a:lnTo>
                  <a:lnTo>
                    <a:pt x="211607" y="223951"/>
                  </a:lnTo>
                  <a:lnTo>
                    <a:pt x="217982" y="207784"/>
                  </a:lnTo>
                  <a:lnTo>
                    <a:pt x="228701" y="198374"/>
                  </a:lnTo>
                  <a:lnTo>
                    <a:pt x="243852" y="195326"/>
                  </a:lnTo>
                  <a:lnTo>
                    <a:pt x="258991" y="198374"/>
                  </a:lnTo>
                  <a:lnTo>
                    <a:pt x="269709" y="207784"/>
                  </a:lnTo>
                  <a:lnTo>
                    <a:pt x="276085" y="223951"/>
                  </a:lnTo>
                  <a:lnTo>
                    <a:pt x="278193" y="247281"/>
                  </a:lnTo>
                  <a:lnTo>
                    <a:pt x="278193" y="139763"/>
                  </a:lnTo>
                  <a:lnTo>
                    <a:pt x="194094" y="142163"/>
                  </a:lnTo>
                  <a:lnTo>
                    <a:pt x="156210" y="164579"/>
                  </a:lnTo>
                  <a:lnTo>
                    <a:pt x="132105" y="200113"/>
                  </a:lnTo>
                  <a:lnTo>
                    <a:pt x="123634" y="247281"/>
                  </a:lnTo>
                  <a:lnTo>
                    <a:pt x="132105" y="294195"/>
                  </a:lnTo>
                  <a:lnTo>
                    <a:pt x="156210" y="329590"/>
                  </a:lnTo>
                  <a:lnTo>
                    <a:pt x="194094" y="351955"/>
                  </a:lnTo>
                  <a:lnTo>
                    <a:pt x="243852" y="359752"/>
                  </a:lnTo>
                  <a:lnTo>
                    <a:pt x="293535" y="351955"/>
                  </a:lnTo>
                  <a:lnTo>
                    <a:pt x="331266" y="329590"/>
                  </a:lnTo>
                  <a:lnTo>
                    <a:pt x="352120" y="298792"/>
                  </a:lnTo>
                  <a:lnTo>
                    <a:pt x="355231" y="294195"/>
                  </a:lnTo>
                  <a:lnTo>
                    <a:pt x="363626" y="247281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7135013" y="9737110"/>
              <a:ext cx="233542" cy="219385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17510633" y="9631940"/>
              <a:ext cx="384810" cy="332105"/>
            </a:xfrm>
            <a:custGeom>
              <a:avLst/>
              <a:gdLst/>
              <a:ahLst/>
              <a:cxnLst/>
              <a:rect l="l" t="t" r="r" b="b"/>
              <a:pathLst>
                <a:path w="384809" h="332104">
                  <a:moveTo>
                    <a:pt x="259740" y="61823"/>
                  </a:moveTo>
                  <a:lnTo>
                    <a:pt x="239420" y="48996"/>
                  </a:lnTo>
                  <a:lnTo>
                    <a:pt x="214439" y="38798"/>
                  </a:lnTo>
                  <a:lnTo>
                    <a:pt x="185597" y="32054"/>
                  </a:lnTo>
                  <a:lnTo>
                    <a:pt x="153695" y="29629"/>
                  </a:lnTo>
                  <a:lnTo>
                    <a:pt x="100622" y="36995"/>
                  </a:lnTo>
                  <a:lnTo>
                    <a:pt x="57873" y="57886"/>
                  </a:lnTo>
                  <a:lnTo>
                    <a:pt x="26289" y="90462"/>
                  </a:lnTo>
                  <a:lnTo>
                    <a:pt x="6718" y="132880"/>
                  </a:lnTo>
                  <a:lnTo>
                    <a:pt x="0" y="183311"/>
                  </a:lnTo>
                  <a:lnTo>
                    <a:pt x="6997" y="234378"/>
                  </a:lnTo>
                  <a:lnTo>
                    <a:pt x="27101" y="275666"/>
                  </a:lnTo>
                  <a:lnTo>
                    <a:pt x="58978" y="306285"/>
                  </a:lnTo>
                  <a:lnTo>
                    <a:pt x="101333" y="325323"/>
                  </a:lnTo>
                  <a:lnTo>
                    <a:pt x="152831" y="331863"/>
                  </a:lnTo>
                  <a:lnTo>
                    <a:pt x="182270" y="329882"/>
                  </a:lnTo>
                  <a:lnTo>
                    <a:pt x="236156" y="314655"/>
                  </a:lnTo>
                  <a:lnTo>
                    <a:pt x="237413" y="236982"/>
                  </a:lnTo>
                  <a:lnTo>
                    <a:pt x="220700" y="246011"/>
                  </a:lnTo>
                  <a:lnTo>
                    <a:pt x="202907" y="252920"/>
                  </a:lnTo>
                  <a:lnTo>
                    <a:pt x="184226" y="257327"/>
                  </a:lnTo>
                  <a:lnTo>
                    <a:pt x="164858" y="258889"/>
                  </a:lnTo>
                  <a:lnTo>
                    <a:pt x="132384" y="253682"/>
                  </a:lnTo>
                  <a:lnTo>
                    <a:pt x="108242" y="238480"/>
                  </a:lnTo>
                  <a:lnTo>
                    <a:pt x="93192" y="213956"/>
                  </a:lnTo>
                  <a:lnTo>
                    <a:pt x="88011" y="180733"/>
                  </a:lnTo>
                  <a:lnTo>
                    <a:pt x="93129" y="148971"/>
                  </a:lnTo>
                  <a:lnTo>
                    <a:pt x="107975" y="124282"/>
                  </a:lnTo>
                  <a:lnTo>
                    <a:pt x="131838" y="108292"/>
                  </a:lnTo>
                  <a:lnTo>
                    <a:pt x="163995" y="102603"/>
                  </a:lnTo>
                  <a:lnTo>
                    <a:pt x="182626" y="104165"/>
                  </a:lnTo>
                  <a:lnTo>
                    <a:pt x="199631" y="108673"/>
                  </a:lnTo>
                  <a:lnTo>
                    <a:pt x="215684" y="115824"/>
                  </a:lnTo>
                  <a:lnTo>
                    <a:pt x="231406" y="125361"/>
                  </a:lnTo>
                  <a:lnTo>
                    <a:pt x="259740" y="61823"/>
                  </a:lnTo>
                  <a:close/>
                </a:path>
                <a:path w="384809" h="332104">
                  <a:moveTo>
                    <a:pt x="380796" y="111188"/>
                  </a:moveTo>
                  <a:lnTo>
                    <a:pt x="296227" y="111188"/>
                  </a:lnTo>
                  <a:lnTo>
                    <a:pt x="296227" y="324561"/>
                  </a:lnTo>
                  <a:lnTo>
                    <a:pt x="380796" y="324561"/>
                  </a:lnTo>
                  <a:lnTo>
                    <a:pt x="380796" y="111188"/>
                  </a:lnTo>
                  <a:close/>
                </a:path>
                <a:path w="384809" h="332104">
                  <a:moveTo>
                    <a:pt x="384238" y="45085"/>
                  </a:moveTo>
                  <a:lnTo>
                    <a:pt x="381114" y="26441"/>
                  </a:lnTo>
                  <a:lnTo>
                    <a:pt x="372110" y="12242"/>
                  </a:lnTo>
                  <a:lnTo>
                    <a:pt x="357784" y="3187"/>
                  </a:lnTo>
                  <a:lnTo>
                    <a:pt x="338721" y="0"/>
                  </a:lnTo>
                  <a:lnTo>
                    <a:pt x="319773" y="3187"/>
                  </a:lnTo>
                  <a:lnTo>
                    <a:pt x="305295" y="12242"/>
                  </a:lnTo>
                  <a:lnTo>
                    <a:pt x="296037" y="26441"/>
                  </a:lnTo>
                  <a:lnTo>
                    <a:pt x="292785" y="45085"/>
                  </a:lnTo>
                  <a:lnTo>
                    <a:pt x="295986" y="63779"/>
                  </a:lnTo>
                  <a:lnTo>
                    <a:pt x="305130" y="78143"/>
                  </a:lnTo>
                  <a:lnTo>
                    <a:pt x="319595" y="87337"/>
                  </a:lnTo>
                  <a:lnTo>
                    <a:pt x="338721" y="90589"/>
                  </a:lnTo>
                  <a:lnTo>
                    <a:pt x="357784" y="87337"/>
                  </a:lnTo>
                  <a:lnTo>
                    <a:pt x="372110" y="78143"/>
                  </a:lnTo>
                  <a:lnTo>
                    <a:pt x="381114" y="63779"/>
                  </a:lnTo>
                  <a:lnTo>
                    <a:pt x="384238" y="45085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936085" y="9743127"/>
              <a:ext cx="228820" cy="219375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18192379" y="9638805"/>
              <a:ext cx="244475" cy="323850"/>
            </a:xfrm>
            <a:custGeom>
              <a:avLst/>
              <a:gdLst/>
              <a:ahLst/>
              <a:cxnLst/>
              <a:rect l="l" t="t" r="r" b="b"/>
              <a:pathLst>
                <a:path w="244475" h="323850">
                  <a:moveTo>
                    <a:pt x="98740" y="98311"/>
                  </a:moveTo>
                  <a:lnTo>
                    <a:pt x="62842" y="104147"/>
                  </a:lnTo>
                  <a:lnTo>
                    <a:pt x="31174" y="123425"/>
                  </a:lnTo>
                  <a:lnTo>
                    <a:pt x="8598" y="158843"/>
                  </a:lnTo>
                  <a:lnTo>
                    <a:pt x="0" y="212935"/>
                  </a:lnTo>
                  <a:lnTo>
                    <a:pt x="5681" y="258314"/>
                  </a:lnTo>
                  <a:lnTo>
                    <a:pt x="22592" y="293269"/>
                  </a:lnTo>
                  <a:lnTo>
                    <a:pt x="50530" y="315748"/>
                  </a:lnTo>
                  <a:lnTo>
                    <a:pt x="89295" y="323696"/>
                  </a:lnTo>
                  <a:lnTo>
                    <a:pt x="111840" y="321268"/>
                  </a:lnTo>
                  <a:lnTo>
                    <a:pt x="130884" y="314574"/>
                  </a:lnTo>
                  <a:lnTo>
                    <a:pt x="146950" y="304498"/>
                  </a:lnTo>
                  <a:lnTo>
                    <a:pt x="160560" y="291928"/>
                  </a:lnTo>
                  <a:lnTo>
                    <a:pt x="241875" y="291928"/>
                  </a:lnTo>
                  <a:lnTo>
                    <a:pt x="241706" y="290293"/>
                  </a:lnTo>
                  <a:lnTo>
                    <a:pt x="239821" y="269178"/>
                  </a:lnTo>
                  <a:lnTo>
                    <a:pt x="239254" y="260588"/>
                  </a:lnTo>
                  <a:lnTo>
                    <a:pt x="118488" y="260588"/>
                  </a:lnTo>
                  <a:lnTo>
                    <a:pt x="87699" y="231791"/>
                  </a:lnTo>
                  <a:lnTo>
                    <a:pt x="85861" y="212077"/>
                  </a:lnTo>
                  <a:lnTo>
                    <a:pt x="88316" y="188908"/>
                  </a:lnTo>
                  <a:lnTo>
                    <a:pt x="95520" y="172259"/>
                  </a:lnTo>
                  <a:lnTo>
                    <a:pt x="107232" y="162210"/>
                  </a:lnTo>
                  <a:lnTo>
                    <a:pt x="123210" y="158843"/>
                  </a:lnTo>
                  <a:lnTo>
                    <a:pt x="238264" y="158843"/>
                  </a:lnTo>
                  <a:lnTo>
                    <a:pt x="238264" y="116342"/>
                  </a:lnTo>
                  <a:lnTo>
                    <a:pt x="153691" y="116342"/>
                  </a:lnTo>
                  <a:lnTo>
                    <a:pt x="142086" y="108634"/>
                  </a:lnTo>
                  <a:lnTo>
                    <a:pt x="129113" y="102979"/>
                  </a:lnTo>
                  <a:lnTo>
                    <a:pt x="114691" y="99498"/>
                  </a:lnTo>
                  <a:lnTo>
                    <a:pt x="98740" y="98311"/>
                  </a:lnTo>
                  <a:close/>
                </a:path>
                <a:path w="244475" h="323850">
                  <a:moveTo>
                    <a:pt x="241875" y="291928"/>
                  </a:moveTo>
                  <a:lnTo>
                    <a:pt x="160560" y="291928"/>
                  </a:lnTo>
                  <a:lnTo>
                    <a:pt x="162257" y="299103"/>
                  </a:lnTo>
                  <a:lnTo>
                    <a:pt x="164155" y="306474"/>
                  </a:lnTo>
                  <a:lnTo>
                    <a:pt x="166295" y="314085"/>
                  </a:lnTo>
                  <a:lnTo>
                    <a:pt x="168717" y="321979"/>
                  </a:lnTo>
                  <a:lnTo>
                    <a:pt x="244275" y="315110"/>
                  </a:lnTo>
                  <a:lnTo>
                    <a:pt x="241875" y="291928"/>
                  </a:lnTo>
                  <a:close/>
                </a:path>
                <a:path w="244475" h="323850">
                  <a:moveTo>
                    <a:pt x="238264" y="158843"/>
                  </a:moveTo>
                  <a:lnTo>
                    <a:pt x="123210" y="158843"/>
                  </a:lnTo>
                  <a:lnTo>
                    <a:pt x="131354" y="159594"/>
                  </a:lnTo>
                  <a:lnTo>
                    <a:pt x="139417" y="161955"/>
                  </a:lnTo>
                  <a:lnTo>
                    <a:pt x="146997" y="166087"/>
                  </a:lnTo>
                  <a:lnTo>
                    <a:pt x="153691" y="172259"/>
                  </a:lnTo>
                  <a:lnTo>
                    <a:pt x="153691" y="244704"/>
                  </a:lnTo>
                  <a:lnTo>
                    <a:pt x="146073" y="251604"/>
                  </a:lnTo>
                  <a:lnTo>
                    <a:pt x="137535" y="256510"/>
                  </a:lnTo>
                  <a:lnTo>
                    <a:pt x="128150" y="259555"/>
                  </a:lnTo>
                  <a:lnTo>
                    <a:pt x="118488" y="260588"/>
                  </a:lnTo>
                  <a:lnTo>
                    <a:pt x="239254" y="260588"/>
                  </a:lnTo>
                  <a:lnTo>
                    <a:pt x="238660" y="251604"/>
                  </a:lnTo>
                  <a:lnTo>
                    <a:pt x="238264" y="237406"/>
                  </a:lnTo>
                  <a:lnTo>
                    <a:pt x="238264" y="158843"/>
                  </a:lnTo>
                  <a:close/>
                </a:path>
                <a:path w="244475" h="323850">
                  <a:moveTo>
                    <a:pt x="238264" y="0"/>
                  </a:moveTo>
                  <a:lnTo>
                    <a:pt x="153691" y="0"/>
                  </a:lnTo>
                  <a:lnTo>
                    <a:pt x="153691" y="116342"/>
                  </a:lnTo>
                  <a:lnTo>
                    <a:pt x="238264" y="116342"/>
                  </a:lnTo>
                  <a:lnTo>
                    <a:pt x="238264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464973" y="9737110"/>
              <a:ext cx="223249" cy="225396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18716128" y="9638805"/>
              <a:ext cx="244475" cy="323850"/>
            </a:xfrm>
            <a:custGeom>
              <a:avLst/>
              <a:gdLst/>
              <a:ahLst/>
              <a:cxnLst/>
              <a:rect l="l" t="t" r="r" b="b"/>
              <a:pathLst>
                <a:path w="244475" h="323850">
                  <a:moveTo>
                    <a:pt x="98740" y="98311"/>
                  </a:moveTo>
                  <a:lnTo>
                    <a:pt x="62842" y="104147"/>
                  </a:lnTo>
                  <a:lnTo>
                    <a:pt x="31174" y="123425"/>
                  </a:lnTo>
                  <a:lnTo>
                    <a:pt x="8598" y="158843"/>
                  </a:lnTo>
                  <a:lnTo>
                    <a:pt x="0" y="212935"/>
                  </a:lnTo>
                  <a:lnTo>
                    <a:pt x="5681" y="258314"/>
                  </a:lnTo>
                  <a:lnTo>
                    <a:pt x="22592" y="293269"/>
                  </a:lnTo>
                  <a:lnTo>
                    <a:pt x="50530" y="315748"/>
                  </a:lnTo>
                  <a:lnTo>
                    <a:pt x="89295" y="323696"/>
                  </a:lnTo>
                  <a:lnTo>
                    <a:pt x="111840" y="321268"/>
                  </a:lnTo>
                  <a:lnTo>
                    <a:pt x="130884" y="314574"/>
                  </a:lnTo>
                  <a:lnTo>
                    <a:pt x="146950" y="304498"/>
                  </a:lnTo>
                  <a:lnTo>
                    <a:pt x="160560" y="291928"/>
                  </a:lnTo>
                  <a:lnTo>
                    <a:pt x="241875" y="291928"/>
                  </a:lnTo>
                  <a:lnTo>
                    <a:pt x="241706" y="290293"/>
                  </a:lnTo>
                  <a:lnTo>
                    <a:pt x="239821" y="269178"/>
                  </a:lnTo>
                  <a:lnTo>
                    <a:pt x="239254" y="260588"/>
                  </a:lnTo>
                  <a:lnTo>
                    <a:pt x="118488" y="260588"/>
                  </a:lnTo>
                  <a:lnTo>
                    <a:pt x="87699" y="231791"/>
                  </a:lnTo>
                  <a:lnTo>
                    <a:pt x="85861" y="212077"/>
                  </a:lnTo>
                  <a:lnTo>
                    <a:pt x="88316" y="188908"/>
                  </a:lnTo>
                  <a:lnTo>
                    <a:pt x="95520" y="172259"/>
                  </a:lnTo>
                  <a:lnTo>
                    <a:pt x="107232" y="162210"/>
                  </a:lnTo>
                  <a:lnTo>
                    <a:pt x="123210" y="158843"/>
                  </a:lnTo>
                  <a:lnTo>
                    <a:pt x="238264" y="158843"/>
                  </a:lnTo>
                  <a:lnTo>
                    <a:pt x="238264" y="116342"/>
                  </a:lnTo>
                  <a:lnTo>
                    <a:pt x="153691" y="116342"/>
                  </a:lnTo>
                  <a:lnTo>
                    <a:pt x="142086" y="108634"/>
                  </a:lnTo>
                  <a:lnTo>
                    <a:pt x="129113" y="102979"/>
                  </a:lnTo>
                  <a:lnTo>
                    <a:pt x="114691" y="99498"/>
                  </a:lnTo>
                  <a:lnTo>
                    <a:pt x="98740" y="98311"/>
                  </a:lnTo>
                  <a:close/>
                </a:path>
                <a:path w="244475" h="323850">
                  <a:moveTo>
                    <a:pt x="241875" y="291928"/>
                  </a:moveTo>
                  <a:lnTo>
                    <a:pt x="160560" y="291928"/>
                  </a:lnTo>
                  <a:lnTo>
                    <a:pt x="162257" y="299103"/>
                  </a:lnTo>
                  <a:lnTo>
                    <a:pt x="164155" y="306474"/>
                  </a:lnTo>
                  <a:lnTo>
                    <a:pt x="166295" y="314085"/>
                  </a:lnTo>
                  <a:lnTo>
                    <a:pt x="168717" y="321979"/>
                  </a:lnTo>
                  <a:lnTo>
                    <a:pt x="244275" y="315110"/>
                  </a:lnTo>
                  <a:lnTo>
                    <a:pt x="241875" y="291928"/>
                  </a:lnTo>
                  <a:close/>
                </a:path>
                <a:path w="244475" h="323850">
                  <a:moveTo>
                    <a:pt x="238264" y="158843"/>
                  </a:moveTo>
                  <a:lnTo>
                    <a:pt x="123210" y="158843"/>
                  </a:lnTo>
                  <a:lnTo>
                    <a:pt x="131354" y="159594"/>
                  </a:lnTo>
                  <a:lnTo>
                    <a:pt x="139417" y="161955"/>
                  </a:lnTo>
                  <a:lnTo>
                    <a:pt x="146997" y="166087"/>
                  </a:lnTo>
                  <a:lnTo>
                    <a:pt x="153691" y="172259"/>
                  </a:lnTo>
                  <a:lnTo>
                    <a:pt x="153691" y="244704"/>
                  </a:lnTo>
                  <a:lnTo>
                    <a:pt x="146073" y="251604"/>
                  </a:lnTo>
                  <a:lnTo>
                    <a:pt x="137535" y="256510"/>
                  </a:lnTo>
                  <a:lnTo>
                    <a:pt x="128150" y="259555"/>
                  </a:lnTo>
                  <a:lnTo>
                    <a:pt x="118488" y="260588"/>
                  </a:lnTo>
                  <a:lnTo>
                    <a:pt x="239254" y="260588"/>
                  </a:lnTo>
                  <a:lnTo>
                    <a:pt x="238660" y="251604"/>
                  </a:lnTo>
                  <a:lnTo>
                    <a:pt x="238264" y="237406"/>
                  </a:lnTo>
                  <a:lnTo>
                    <a:pt x="238264" y="158843"/>
                  </a:lnTo>
                  <a:close/>
                </a:path>
                <a:path w="244475" h="323850">
                  <a:moveTo>
                    <a:pt x="238264" y="0"/>
                  </a:moveTo>
                  <a:lnTo>
                    <a:pt x="153691" y="0"/>
                  </a:lnTo>
                  <a:lnTo>
                    <a:pt x="153691" y="116342"/>
                  </a:lnTo>
                  <a:lnTo>
                    <a:pt x="238264" y="116342"/>
                  </a:lnTo>
                  <a:lnTo>
                    <a:pt x="238264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4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988723" y="9737110"/>
              <a:ext cx="223249" cy="225396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9243741" y="9737110"/>
              <a:ext cx="233542" cy="219385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9509046" y="9737110"/>
              <a:ext cx="223239" cy="225396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14052194" y="10120471"/>
              <a:ext cx="454659" cy="413384"/>
            </a:xfrm>
            <a:custGeom>
              <a:avLst/>
              <a:gdLst/>
              <a:ahLst/>
              <a:cxnLst/>
              <a:rect l="l" t="t" r="r" b="b"/>
              <a:pathLst>
                <a:path w="454659" h="413384">
                  <a:moveTo>
                    <a:pt x="231394" y="104330"/>
                  </a:moveTo>
                  <a:lnTo>
                    <a:pt x="151117" y="104330"/>
                  </a:lnTo>
                  <a:lnTo>
                    <a:pt x="150215" y="138811"/>
                  </a:lnTo>
                  <a:lnTo>
                    <a:pt x="147142" y="168935"/>
                  </a:lnTo>
                  <a:lnTo>
                    <a:pt x="141338" y="198742"/>
                  </a:lnTo>
                  <a:lnTo>
                    <a:pt x="132232" y="232244"/>
                  </a:lnTo>
                  <a:lnTo>
                    <a:pt x="125361" y="253720"/>
                  </a:lnTo>
                  <a:lnTo>
                    <a:pt x="111188" y="253720"/>
                  </a:lnTo>
                  <a:lnTo>
                    <a:pt x="98742" y="212940"/>
                  </a:lnTo>
                  <a:lnTo>
                    <a:pt x="86448" y="161036"/>
                  </a:lnTo>
                  <a:lnTo>
                    <a:pt x="82854" y="104330"/>
                  </a:lnTo>
                  <a:lnTo>
                    <a:pt x="2146" y="104330"/>
                  </a:lnTo>
                  <a:lnTo>
                    <a:pt x="7785" y="170484"/>
                  </a:lnTo>
                  <a:lnTo>
                    <a:pt x="33058" y="247281"/>
                  </a:lnTo>
                  <a:lnTo>
                    <a:pt x="60528" y="311238"/>
                  </a:lnTo>
                  <a:lnTo>
                    <a:pt x="107327" y="311238"/>
                  </a:lnTo>
                  <a:lnTo>
                    <a:pt x="99504" y="328510"/>
                  </a:lnTo>
                  <a:lnTo>
                    <a:pt x="89458" y="340550"/>
                  </a:lnTo>
                  <a:lnTo>
                    <a:pt x="76111" y="347599"/>
                  </a:lnTo>
                  <a:lnTo>
                    <a:pt x="58381" y="349885"/>
                  </a:lnTo>
                  <a:lnTo>
                    <a:pt x="46647" y="349300"/>
                  </a:lnTo>
                  <a:lnTo>
                    <a:pt x="34671" y="347738"/>
                  </a:lnTo>
                  <a:lnTo>
                    <a:pt x="23495" y="345541"/>
                  </a:lnTo>
                  <a:lnTo>
                    <a:pt x="14173" y="343027"/>
                  </a:lnTo>
                  <a:lnTo>
                    <a:pt x="0" y="403555"/>
                  </a:lnTo>
                  <a:lnTo>
                    <a:pt x="12928" y="407377"/>
                  </a:lnTo>
                  <a:lnTo>
                    <a:pt x="27470" y="410375"/>
                  </a:lnTo>
                  <a:lnTo>
                    <a:pt x="42989" y="412305"/>
                  </a:lnTo>
                  <a:lnTo>
                    <a:pt x="58813" y="413004"/>
                  </a:lnTo>
                  <a:lnTo>
                    <a:pt x="97891" y="407504"/>
                  </a:lnTo>
                  <a:lnTo>
                    <a:pt x="155905" y="361073"/>
                  </a:lnTo>
                  <a:lnTo>
                    <a:pt x="178219" y="318477"/>
                  </a:lnTo>
                  <a:lnTo>
                    <a:pt x="198335" y="261886"/>
                  </a:lnTo>
                  <a:lnTo>
                    <a:pt x="212737" y="213715"/>
                  </a:lnTo>
                  <a:lnTo>
                    <a:pt x="223075" y="173761"/>
                  </a:lnTo>
                  <a:lnTo>
                    <a:pt x="229311" y="138480"/>
                  </a:lnTo>
                  <a:lnTo>
                    <a:pt x="231394" y="104330"/>
                  </a:lnTo>
                  <a:close/>
                </a:path>
                <a:path w="454659" h="413384">
                  <a:moveTo>
                    <a:pt x="454621" y="0"/>
                  </a:moveTo>
                  <a:lnTo>
                    <a:pt x="370052" y="0"/>
                  </a:lnTo>
                  <a:lnTo>
                    <a:pt x="370052" y="317690"/>
                  </a:lnTo>
                  <a:lnTo>
                    <a:pt x="454621" y="317690"/>
                  </a:lnTo>
                  <a:lnTo>
                    <a:pt x="454621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4542451" y="10218772"/>
              <a:ext cx="223239" cy="225396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14891467" y="10150525"/>
              <a:ext cx="305435" cy="287655"/>
            </a:xfrm>
            <a:custGeom>
              <a:avLst/>
              <a:gdLst/>
              <a:ahLst/>
              <a:cxnLst/>
              <a:rect l="l" t="t" r="r" b="b"/>
              <a:pathLst>
                <a:path w="305434" h="287654">
                  <a:moveTo>
                    <a:pt x="214223" y="0"/>
                  </a:moveTo>
                  <a:lnTo>
                    <a:pt x="91012" y="0"/>
                  </a:lnTo>
                  <a:lnTo>
                    <a:pt x="0" y="287624"/>
                  </a:lnTo>
                  <a:lnTo>
                    <a:pt x="86290" y="287624"/>
                  </a:lnTo>
                  <a:lnTo>
                    <a:pt x="102174" y="237825"/>
                  </a:lnTo>
                  <a:lnTo>
                    <a:pt x="289487" y="237825"/>
                  </a:lnTo>
                  <a:lnTo>
                    <a:pt x="268157" y="170424"/>
                  </a:lnTo>
                  <a:lnTo>
                    <a:pt x="121922" y="170424"/>
                  </a:lnTo>
                  <a:lnTo>
                    <a:pt x="146822" y="67819"/>
                  </a:lnTo>
                  <a:lnTo>
                    <a:pt x="235686" y="67819"/>
                  </a:lnTo>
                  <a:lnTo>
                    <a:pt x="214223" y="0"/>
                  </a:lnTo>
                  <a:close/>
                </a:path>
                <a:path w="305434" h="287654">
                  <a:moveTo>
                    <a:pt x="289487" y="237825"/>
                  </a:moveTo>
                  <a:lnTo>
                    <a:pt x="200915" y="237825"/>
                  </a:lnTo>
                  <a:lnTo>
                    <a:pt x="216370" y="287624"/>
                  </a:lnTo>
                  <a:lnTo>
                    <a:pt x="305247" y="287624"/>
                  </a:lnTo>
                  <a:lnTo>
                    <a:pt x="289487" y="237825"/>
                  </a:lnTo>
                  <a:close/>
                </a:path>
                <a:path w="305434" h="287654">
                  <a:moveTo>
                    <a:pt x="235686" y="67819"/>
                  </a:moveTo>
                  <a:lnTo>
                    <a:pt x="155838" y="67819"/>
                  </a:lnTo>
                  <a:lnTo>
                    <a:pt x="181167" y="170424"/>
                  </a:lnTo>
                  <a:lnTo>
                    <a:pt x="268157" y="170424"/>
                  </a:lnTo>
                  <a:lnTo>
                    <a:pt x="235686" y="67819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5211297" y="10218778"/>
              <a:ext cx="428022" cy="225385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15671089" y="10084415"/>
              <a:ext cx="363855" cy="360045"/>
            </a:xfrm>
            <a:custGeom>
              <a:avLst/>
              <a:gdLst/>
              <a:ahLst/>
              <a:cxnLst/>
              <a:rect l="l" t="t" r="r" b="b"/>
              <a:pathLst>
                <a:path w="363855" h="360045">
                  <a:moveTo>
                    <a:pt x="87998" y="140373"/>
                  </a:moveTo>
                  <a:lnTo>
                    <a:pt x="3429" y="140373"/>
                  </a:lnTo>
                  <a:lnTo>
                    <a:pt x="3429" y="353745"/>
                  </a:lnTo>
                  <a:lnTo>
                    <a:pt x="87998" y="353745"/>
                  </a:lnTo>
                  <a:lnTo>
                    <a:pt x="87998" y="140373"/>
                  </a:lnTo>
                  <a:close/>
                </a:path>
                <a:path w="363855" h="360045">
                  <a:moveTo>
                    <a:pt x="91440" y="74269"/>
                  </a:moveTo>
                  <a:lnTo>
                    <a:pt x="88315" y="55626"/>
                  </a:lnTo>
                  <a:lnTo>
                    <a:pt x="79311" y="41427"/>
                  </a:lnTo>
                  <a:lnTo>
                    <a:pt x="64998" y="32372"/>
                  </a:lnTo>
                  <a:lnTo>
                    <a:pt x="45923" y="29184"/>
                  </a:lnTo>
                  <a:lnTo>
                    <a:pt x="26974" y="32372"/>
                  </a:lnTo>
                  <a:lnTo>
                    <a:pt x="12496" y="41427"/>
                  </a:lnTo>
                  <a:lnTo>
                    <a:pt x="3251" y="55626"/>
                  </a:lnTo>
                  <a:lnTo>
                    <a:pt x="0" y="74269"/>
                  </a:lnTo>
                  <a:lnTo>
                    <a:pt x="3187" y="92964"/>
                  </a:lnTo>
                  <a:lnTo>
                    <a:pt x="12331" y="107327"/>
                  </a:lnTo>
                  <a:lnTo>
                    <a:pt x="26797" y="116522"/>
                  </a:lnTo>
                  <a:lnTo>
                    <a:pt x="45923" y="119773"/>
                  </a:lnTo>
                  <a:lnTo>
                    <a:pt x="64998" y="116522"/>
                  </a:lnTo>
                  <a:lnTo>
                    <a:pt x="79311" y="107327"/>
                  </a:lnTo>
                  <a:lnTo>
                    <a:pt x="88315" y="92964"/>
                  </a:lnTo>
                  <a:lnTo>
                    <a:pt x="91440" y="74269"/>
                  </a:lnTo>
                  <a:close/>
                </a:path>
                <a:path w="363855" h="360045">
                  <a:moveTo>
                    <a:pt x="327977" y="52806"/>
                  </a:moveTo>
                  <a:lnTo>
                    <a:pt x="282905" y="0"/>
                  </a:lnTo>
                  <a:lnTo>
                    <a:pt x="199186" y="83705"/>
                  </a:lnTo>
                  <a:lnTo>
                    <a:pt x="228803" y="119773"/>
                  </a:lnTo>
                  <a:lnTo>
                    <a:pt x="327977" y="52806"/>
                  </a:lnTo>
                  <a:close/>
                </a:path>
                <a:path w="363855" h="360045">
                  <a:moveTo>
                    <a:pt x="363613" y="247281"/>
                  </a:moveTo>
                  <a:lnTo>
                    <a:pt x="355219" y="200113"/>
                  </a:lnTo>
                  <a:lnTo>
                    <a:pt x="331254" y="164579"/>
                  </a:lnTo>
                  <a:lnTo>
                    <a:pt x="293522" y="142176"/>
                  </a:lnTo>
                  <a:lnTo>
                    <a:pt x="278180" y="139776"/>
                  </a:lnTo>
                  <a:lnTo>
                    <a:pt x="278180" y="247281"/>
                  </a:lnTo>
                  <a:lnTo>
                    <a:pt x="276072" y="270357"/>
                  </a:lnTo>
                  <a:lnTo>
                    <a:pt x="269697" y="286397"/>
                  </a:lnTo>
                  <a:lnTo>
                    <a:pt x="258978" y="295757"/>
                  </a:lnTo>
                  <a:lnTo>
                    <a:pt x="243840" y="298792"/>
                  </a:lnTo>
                  <a:lnTo>
                    <a:pt x="228688" y="295757"/>
                  </a:lnTo>
                  <a:lnTo>
                    <a:pt x="217970" y="286397"/>
                  </a:lnTo>
                  <a:lnTo>
                    <a:pt x="211594" y="270357"/>
                  </a:lnTo>
                  <a:lnTo>
                    <a:pt x="209486" y="247281"/>
                  </a:lnTo>
                  <a:lnTo>
                    <a:pt x="211594" y="223951"/>
                  </a:lnTo>
                  <a:lnTo>
                    <a:pt x="217970" y="207784"/>
                  </a:lnTo>
                  <a:lnTo>
                    <a:pt x="228688" y="198374"/>
                  </a:lnTo>
                  <a:lnTo>
                    <a:pt x="243840" y="195326"/>
                  </a:lnTo>
                  <a:lnTo>
                    <a:pt x="258978" y="198374"/>
                  </a:lnTo>
                  <a:lnTo>
                    <a:pt x="269697" y="207784"/>
                  </a:lnTo>
                  <a:lnTo>
                    <a:pt x="276072" y="223951"/>
                  </a:lnTo>
                  <a:lnTo>
                    <a:pt x="278180" y="247281"/>
                  </a:lnTo>
                  <a:lnTo>
                    <a:pt x="278180" y="139776"/>
                  </a:lnTo>
                  <a:lnTo>
                    <a:pt x="194081" y="142176"/>
                  </a:lnTo>
                  <a:lnTo>
                    <a:pt x="156197" y="164579"/>
                  </a:lnTo>
                  <a:lnTo>
                    <a:pt x="132092" y="200113"/>
                  </a:lnTo>
                  <a:lnTo>
                    <a:pt x="123634" y="247281"/>
                  </a:lnTo>
                  <a:lnTo>
                    <a:pt x="132092" y="294195"/>
                  </a:lnTo>
                  <a:lnTo>
                    <a:pt x="156197" y="329590"/>
                  </a:lnTo>
                  <a:lnTo>
                    <a:pt x="194081" y="351955"/>
                  </a:lnTo>
                  <a:lnTo>
                    <a:pt x="243840" y="359752"/>
                  </a:lnTo>
                  <a:lnTo>
                    <a:pt x="293522" y="351955"/>
                  </a:lnTo>
                  <a:lnTo>
                    <a:pt x="331254" y="329590"/>
                  </a:lnTo>
                  <a:lnTo>
                    <a:pt x="352107" y="298792"/>
                  </a:lnTo>
                  <a:lnTo>
                    <a:pt x="355219" y="294195"/>
                  </a:lnTo>
                  <a:lnTo>
                    <a:pt x="363613" y="247281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" name="object 5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062182" y="10218771"/>
              <a:ext cx="233542" cy="219385"/>
            </a:xfrm>
            <a:prstGeom prst="rect">
              <a:avLst/>
            </a:prstGeom>
          </p:spPr>
        </p:pic>
        <p:sp>
          <p:nvSpPr>
            <p:cNvPr id="51" name="object 51"/>
            <p:cNvSpPr/>
            <p:nvPr/>
          </p:nvSpPr>
          <p:spPr>
            <a:xfrm>
              <a:off x="16437818" y="10143217"/>
              <a:ext cx="260350" cy="302260"/>
            </a:xfrm>
            <a:custGeom>
              <a:avLst/>
              <a:gdLst/>
              <a:ahLst/>
              <a:cxnLst/>
              <a:rect l="l" t="t" r="r" b="b"/>
              <a:pathLst>
                <a:path w="260350" h="302259">
                  <a:moveTo>
                    <a:pt x="153691" y="0"/>
                  </a:moveTo>
                  <a:lnTo>
                    <a:pt x="100615" y="7371"/>
                  </a:lnTo>
                  <a:lnTo>
                    <a:pt x="57863" y="28261"/>
                  </a:lnTo>
                  <a:lnTo>
                    <a:pt x="26280" y="60835"/>
                  </a:lnTo>
                  <a:lnTo>
                    <a:pt x="6710" y="103257"/>
                  </a:lnTo>
                  <a:lnTo>
                    <a:pt x="0" y="153691"/>
                  </a:lnTo>
                  <a:lnTo>
                    <a:pt x="6992" y="204749"/>
                  </a:lnTo>
                  <a:lnTo>
                    <a:pt x="27090" y="246040"/>
                  </a:lnTo>
                  <a:lnTo>
                    <a:pt x="58976" y="276658"/>
                  </a:lnTo>
                  <a:lnTo>
                    <a:pt x="101330" y="295694"/>
                  </a:lnTo>
                  <a:lnTo>
                    <a:pt x="152833" y="302242"/>
                  </a:lnTo>
                  <a:lnTo>
                    <a:pt x="182267" y="300261"/>
                  </a:lnTo>
                  <a:lnTo>
                    <a:pt x="210252" y="294455"/>
                  </a:lnTo>
                  <a:lnTo>
                    <a:pt x="236145" y="285027"/>
                  </a:lnTo>
                  <a:lnTo>
                    <a:pt x="259301" y="272180"/>
                  </a:lnTo>
                  <a:lnTo>
                    <a:pt x="237406" y="207354"/>
                  </a:lnTo>
                  <a:lnTo>
                    <a:pt x="220696" y="216392"/>
                  </a:lnTo>
                  <a:lnTo>
                    <a:pt x="202900" y="223298"/>
                  </a:lnTo>
                  <a:lnTo>
                    <a:pt x="184219" y="227708"/>
                  </a:lnTo>
                  <a:lnTo>
                    <a:pt x="164853" y="229260"/>
                  </a:lnTo>
                  <a:lnTo>
                    <a:pt x="132380" y="224053"/>
                  </a:lnTo>
                  <a:lnTo>
                    <a:pt x="108238" y="208862"/>
                  </a:lnTo>
                  <a:lnTo>
                    <a:pt x="93193" y="184335"/>
                  </a:lnTo>
                  <a:lnTo>
                    <a:pt x="88007" y="151115"/>
                  </a:lnTo>
                  <a:lnTo>
                    <a:pt x="93119" y="119347"/>
                  </a:lnTo>
                  <a:lnTo>
                    <a:pt x="107970" y="94662"/>
                  </a:lnTo>
                  <a:lnTo>
                    <a:pt x="131837" y="78670"/>
                  </a:lnTo>
                  <a:lnTo>
                    <a:pt x="163995" y="72982"/>
                  </a:lnTo>
                  <a:lnTo>
                    <a:pt x="182616" y="74545"/>
                  </a:lnTo>
                  <a:lnTo>
                    <a:pt x="199627" y="79046"/>
                  </a:lnTo>
                  <a:lnTo>
                    <a:pt x="215672" y="86203"/>
                  </a:lnTo>
                  <a:lnTo>
                    <a:pt x="231396" y="95735"/>
                  </a:lnTo>
                  <a:lnTo>
                    <a:pt x="259730" y="32197"/>
                  </a:lnTo>
                  <a:lnTo>
                    <a:pt x="239418" y="19379"/>
                  </a:lnTo>
                  <a:lnTo>
                    <a:pt x="214438" y="9176"/>
                  </a:lnTo>
                  <a:lnTo>
                    <a:pt x="185594" y="2434"/>
                  </a:lnTo>
                  <a:lnTo>
                    <a:pt x="153691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" name="object 52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6716009" y="10218778"/>
              <a:ext cx="239982" cy="225385"/>
            </a:xfrm>
            <a:prstGeom prst="rect">
              <a:avLst/>
            </a:prstGeom>
          </p:spPr>
        </p:pic>
        <p:sp>
          <p:nvSpPr>
            <p:cNvPr id="53" name="object 53"/>
            <p:cNvSpPr/>
            <p:nvPr/>
          </p:nvSpPr>
          <p:spPr>
            <a:xfrm>
              <a:off x="16983462" y="10218771"/>
              <a:ext cx="361950" cy="219710"/>
            </a:xfrm>
            <a:custGeom>
              <a:avLst/>
              <a:gdLst/>
              <a:ahLst/>
              <a:cxnLst/>
              <a:rect l="l" t="t" r="r" b="b"/>
              <a:pathLst>
                <a:path w="361950" h="219709">
                  <a:moveTo>
                    <a:pt x="286347" y="0"/>
                  </a:moveTo>
                  <a:lnTo>
                    <a:pt x="266968" y="1913"/>
                  </a:lnTo>
                  <a:lnTo>
                    <a:pt x="248192" y="7893"/>
                  </a:lnTo>
                  <a:lnTo>
                    <a:pt x="231107" y="18301"/>
                  </a:lnTo>
                  <a:lnTo>
                    <a:pt x="216799" y="33496"/>
                  </a:lnTo>
                  <a:lnTo>
                    <a:pt x="206538" y="19025"/>
                  </a:lnTo>
                  <a:lnTo>
                    <a:pt x="192333" y="8537"/>
                  </a:lnTo>
                  <a:lnTo>
                    <a:pt x="173940" y="2154"/>
                  </a:lnTo>
                  <a:lnTo>
                    <a:pt x="151115" y="0"/>
                  </a:lnTo>
                  <a:lnTo>
                    <a:pt x="132796" y="1738"/>
                  </a:lnTo>
                  <a:lnTo>
                    <a:pt x="114678" y="7142"/>
                  </a:lnTo>
                  <a:lnTo>
                    <a:pt x="97928" y="16490"/>
                  </a:lnTo>
                  <a:lnTo>
                    <a:pt x="83714" y="30061"/>
                  </a:lnTo>
                  <a:lnTo>
                    <a:pt x="82024" y="23463"/>
                  </a:lnTo>
                  <a:lnTo>
                    <a:pt x="75987" y="2157"/>
                  </a:lnTo>
                  <a:lnTo>
                    <a:pt x="0" y="9025"/>
                  </a:lnTo>
                  <a:lnTo>
                    <a:pt x="3313" y="36435"/>
                  </a:lnTo>
                  <a:lnTo>
                    <a:pt x="5580" y="59944"/>
                  </a:lnTo>
                  <a:lnTo>
                    <a:pt x="6882" y="79352"/>
                  </a:lnTo>
                  <a:lnTo>
                    <a:pt x="7298" y="94457"/>
                  </a:lnTo>
                  <a:lnTo>
                    <a:pt x="7298" y="219385"/>
                  </a:lnTo>
                  <a:lnTo>
                    <a:pt x="91871" y="219385"/>
                  </a:lnTo>
                  <a:lnTo>
                    <a:pt x="91871" y="79850"/>
                  </a:lnTo>
                  <a:lnTo>
                    <a:pt x="97626" y="71586"/>
                  </a:lnTo>
                  <a:lnTo>
                    <a:pt x="104428" y="65532"/>
                  </a:lnTo>
                  <a:lnTo>
                    <a:pt x="112035" y="61810"/>
                  </a:lnTo>
                  <a:lnTo>
                    <a:pt x="120205" y="60542"/>
                  </a:lnTo>
                  <a:lnTo>
                    <a:pt x="130690" y="62862"/>
                  </a:lnTo>
                  <a:lnTo>
                    <a:pt x="137431" y="70090"/>
                  </a:lnTo>
                  <a:lnTo>
                    <a:pt x="141033" y="82634"/>
                  </a:lnTo>
                  <a:lnTo>
                    <a:pt x="142100" y="100897"/>
                  </a:lnTo>
                  <a:lnTo>
                    <a:pt x="142100" y="219385"/>
                  </a:lnTo>
                  <a:lnTo>
                    <a:pt x="226673" y="219385"/>
                  </a:lnTo>
                  <a:lnTo>
                    <a:pt x="226673" y="79850"/>
                  </a:lnTo>
                  <a:lnTo>
                    <a:pt x="232496" y="71767"/>
                  </a:lnTo>
                  <a:lnTo>
                    <a:pt x="239445" y="65693"/>
                  </a:lnTo>
                  <a:lnTo>
                    <a:pt x="247199" y="61870"/>
                  </a:lnTo>
                  <a:lnTo>
                    <a:pt x="255437" y="60542"/>
                  </a:lnTo>
                  <a:lnTo>
                    <a:pt x="265923" y="62862"/>
                  </a:lnTo>
                  <a:lnTo>
                    <a:pt x="272668" y="70090"/>
                  </a:lnTo>
                  <a:lnTo>
                    <a:pt x="276274" y="82634"/>
                  </a:lnTo>
                  <a:lnTo>
                    <a:pt x="277342" y="100897"/>
                  </a:lnTo>
                  <a:lnTo>
                    <a:pt x="277342" y="219385"/>
                  </a:lnTo>
                  <a:lnTo>
                    <a:pt x="361905" y="219385"/>
                  </a:lnTo>
                  <a:lnTo>
                    <a:pt x="361905" y="88447"/>
                  </a:lnTo>
                  <a:lnTo>
                    <a:pt x="357766" y="50177"/>
                  </a:lnTo>
                  <a:lnTo>
                    <a:pt x="344571" y="22490"/>
                  </a:lnTo>
                  <a:lnTo>
                    <a:pt x="321154" y="5669"/>
                  </a:lnTo>
                  <a:lnTo>
                    <a:pt x="286347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4" name="object 54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86579" y="10224787"/>
              <a:ext cx="228820" cy="219375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7646736" y="10218771"/>
              <a:ext cx="233542" cy="219385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912041" y="10218772"/>
              <a:ext cx="223239" cy="225396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18174775" y="10120466"/>
              <a:ext cx="85090" cy="318135"/>
            </a:xfrm>
            <a:custGeom>
              <a:avLst/>
              <a:gdLst/>
              <a:ahLst/>
              <a:cxnLst/>
              <a:rect l="l" t="t" r="r" b="b"/>
              <a:pathLst>
                <a:path w="85090" h="318134">
                  <a:moveTo>
                    <a:pt x="84573" y="0"/>
                  </a:moveTo>
                  <a:lnTo>
                    <a:pt x="0" y="0"/>
                  </a:lnTo>
                  <a:lnTo>
                    <a:pt x="0" y="317686"/>
                  </a:lnTo>
                  <a:lnTo>
                    <a:pt x="84573" y="317686"/>
                  </a:lnTo>
                  <a:lnTo>
                    <a:pt x="84573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18829331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3" name="object 63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8793200" y="713900"/>
              <a:ext cx="114247" cy="114247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9145205" y="1345911"/>
              <a:ext cx="356086" cy="220490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  <p:sp>
          <p:nvSpPr>
            <p:cNvPr id="66" name="object 66"/>
            <p:cNvSpPr/>
            <p:nvPr/>
          </p:nvSpPr>
          <p:spPr>
            <a:xfrm>
              <a:off x="557051" y="1305017"/>
              <a:ext cx="54610" cy="299085"/>
            </a:xfrm>
            <a:custGeom>
              <a:avLst/>
              <a:gdLst/>
              <a:ahLst/>
              <a:cxnLst/>
              <a:rect l="l" t="t" r="r" b="b"/>
              <a:pathLst>
                <a:path w="54609" h="299084">
                  <a:moveTo>
                    <a:pt x="54249" y="0"/>
                  </a:moveTo>
                  <a:lnTo>
                    <a:pt x="0" y="0"/>
                  </a:lnTo>
                  <a:lnTo>
                    <a:pt x="0" y="298744"/>
                  </a:lnTo>
                  <a:lnTo>
                    <a:pt x="54249" y="298744"/>
                  </a:lnTo>
                  <a:lnTo>
                    <a:pt x="54249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" name="object 67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" name="object 69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1070202" y="1392317"/>
              <a:ext cx="199177" cy="215689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71" name="object 71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" name="object 72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952427" y="559369"/>
              <a:ext cx="587626" cy="650240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8" name="CuadroTexto 77">
            <a:extLst>
              <a:ext uri="{FF2B5EF4-FFF2-40B4-BE49-F238E27FC236}">
                <a16:creationId xmlns:a16="http://schemas.microsoft.com/office/drawing/2014/main" id="{F257793C-4633-C166-FDB6-BB4216B22926}"/>
              </a:ext>
            </a:extLst>
          </p:cNvPr>
          <p:cNvSpPr txBox="1"/>
          <p:nvPr/>
        </p:nvSpPr>
        <p:spPr>
          <a:xfrm>
            <a:off x="803367" y="7812703"/>
            <a:ext cx="1199565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6000" b="1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ORGANIZACIONES DE PERSONAS CON DISCAPACIDAD (OPCD)</a:t>
            </a:r>
          </a:p>
        </p:txBody>
      </p:sp>
      <p:sp>
        <p:nvSpPr>
          <p:cNvPr id="79" name="AutoShape 2">
            <a:extLst>
              <a:ext uri="{FF2B5EF4-FFF2-40B4-BE49-F238E27FC236}">
                <a16:creationId xmlns:a16="http://schemas.microsoft.com/office/drawing/2014/main" id="{CA512A77-750A-AA09-EED3-EC53E6C4C73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899650" y="55022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80" name="Imagen 79">
            <a:extLst>
              <a:ext uri="{FF2B5EF4-FFF2-40B4-BE49-F238E27FC236}">
                <a16:creationId xmlns:a16="http://schemas.microsoft.com/office/drawing/2014/main" id="{6FEB4D23-EB1D-967A-0979-398C2A31DBF7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850751" y="2240523"/>
            <a:ext cx="7012176" cy="4678436"/>
          </a:xfrm>
          <a:prstGeom prst="rect">
            <a:avLst/>
          </a:prstGeom>
        </p:spPr>
      </p:pic>
    </p:spTree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66936" y="0"/>
            <a:ext cx="19637375" cy="11308715"/>
            <a:chOff x="466936" y="0"/>
            <a:chExt cx="19637375" cy="11308715"/>
          </a:xfrm>
        </p:grpSpPr>
        <p:sp>
          <p:nvSpPr>
            <p:cNvPr id="3" name="object 3"/>
            <p:cNvSpPr/>
            <p:nvPr/>
          </p:nvSpPr>
          <p:spPr>
            <a:xfrm>
              <a:off x="12107203" y="1635226"/>
              <a:ext cx="7997190" cy="9457690"/>
            </a:xfrm>
            <a:custGeom>
              <a:avLst/>
              <a:gdLst/>
              <a:ahLst/>
              <a:cxnLst/>
              <a:rect l="l" t="t" r="r" b="b"/>
              <a:pathLst>
                <a:path w="7997190" h="9457690">
                  <a:moveTo>
                    <a:pt x="2017199" y="0"/>
                  </a:moveTo>
                  <a:lnTo>
                    <a:pt x="1976591" y="167"/>
                  </a:lnTo>
                  <a:lnTo>
                    <a:pt x="1936061" y="1176"/>
                  </a:lnTo>
                  <a:lnTo>
                    <a:pt x="1895623" y="3018"/>
                  </a:lnTo>
                  <a:lnTo>
                    <a:pt x="1855287" y="5689"/>
                  </a:lnTo>
                  <a:lnTo>
                    <a:pt x="1815067" y="9181"/>
                  </a:lnTo>
                  <a:lnTo>
                    <a:pt x="1774974" y="13488"/>
                  </a:lnTo>
                  <a:lnTo>
                    <a:pt x="1735020" y="18605"/>
                  </a:lnTo>
                  <a:lnTo>
                    <a:pt x="1695217" y="24524"/>
                  </a:lnTo>
                  <a:lnTo>
                    <a:pt x="1655578" y="31239"/>
                  </a:lnTo>
                  <a:lnTo>
                    <a:pt x="1616113" y="38744"/>
                  </a:lnTo>
                  <a:lnTo>
                    <a:pt x="1576836" y="47032"/>
                  </a:lnTo>
                  <a:lnTo>
                    <a:pt x="1537758" y="56098"/>
                  </a:lnTo>
                  <a:lnTo>
                    <a:pt x="1498891" y="65935"/>
                  </a:lnTo>
                  <a:lnTo>
                    <a:pt x="1460247" y="76536"/>
                  </a:lnTo>
                  <a:lnTo>
                    <a:pt x="1421838" y="87895"/>
                  </a:lnTo>
                  <a:lnTo>
                    <a:pt x="1383677" y="100006"/>
                  </a:lnTo>
                  <a:lnTo>
                    <a:pt x="1345774" y="112863"/>
                  </a:lnTo>
                  <a:lnTo>
                    <a:pt x="1308143" y="126458"/>
                  </a:lnTo>
                  <a:lnTo>
                    <a:pt x="1270795" y="140787"/>
                  </a:lnTo>
                  <a:lnTo>
                    <a:pt x="1233743" y="155842"/>
                  </a:lnTo>
                  <a:lnTo>
                    <a:pt x="1196997" y="171617"/>
                  </a:lnTo>
                  <a:lnTo>
                    <a:pt x="1160571" y="188106"/>
                  </a:lnTo>
                  <a:lnTo>
                    <a:pt x="1124476" y="205302"/>
                  </a:lnTo>
                  <a:lnTo>
                    <a:pt x="1088724" y="223199"/>
                  </a:lnTo>
                  <a:lnTo>
                    <a:pt x="1053327" y="241791"/>
                  </a:lnTo>
                  <a:lnTo>
                    <a:pt x="1018298" y="261072"/>
                  </a:lnTo>
                  <a:lnTo>
                    <a:pt x="983648" y="281034"/>
                  </a:lnTo>
                  <a:lnTo>
                    <a:pt x="949389" y="301673"/>
                  </a:lnTo>
                  <a:lnTo>
                    <a:pt x="915534" y="322980"/>
                  </a:lnTo>
                  <a:lnTo>
                    <a:pt x="882093" y="344951"/>
                  </a:lnTo>
                  <a:lnTo>
                    <a:pt x="849080" y="367578"/>
                  </a:lnTo>
                  <a:lnTo>
                    <a:pt x="816506" y="390856"/>
                  </a:lnTo>
                  <a:lnTo>
                    <a:pt x="784384" y="414777"/>
                  </a:lnTo>
                  <a:lnTo>
                    <a:pt x="752725" y="439337"/>
                  </a:lnTo>
                  <a:lnTo>
                    <a:pt x="721541" y="464527"/>
                  </a:lnTo>
                  <a:lnTo>
                    <a:pt x="690844" y="490343"/>
                  </a:lnTo>
                  <a:lnTo>
                    <a:pt x="660647" y="516777"/>
                  </a:lnTo>
                  <a:lnTo>
                    <a:pt x="630961" y="543823"/>
                  </a:lnTo>
                  <a:lnTo>
                    <a:pt x="601798" y="571476"/>
                  </a:lnTo>
                  <a:lnTo>
                    <a:pt x="573171" y="599728"/>
                  </a:lnTo>
                  <a:lnTo>
                    <a:pt x="545090" y="628573"/>
                  </a:lnTo>
                  <a:lnTo>
                    <a:pt x="517570" y="658005"/>
                  </a:lnTo>
                  <a:lnTo>
                    <a:pt x="490620" y="688018"/>
                  </a:lnTo>
                  <a:lnTo>
                    <a:pt x="464254" y="718605"/>
                  </a:lnTo>
                  <a:lnTo>
                    <a:pt x="438483" y="749760"/>
                  </a:lnTo>
                  <a:lnTo>
                    <a:pt x="413320" y="781476"/>
                  </a:lnTo>
                  <a:lnTo>
                    <a:pt x="388776" y="813748"/>
                  </a:lnTo>
                  <a:lnTo>
                    <a:pt x="364863" y="846568"/>
                  </a:lnTo>
                  <a:lnTo>
                    <a:pt x="341594" y="879931"/>
                  </a:lnTo>
                  <a:lnTo>
                    <a:pt x="318980" y="913830"/>
                  </a:lnTo>
                  <a:lnTo>
                    <a:pt x="297033" y="948259"/>
                  </a:lnTo>
                  <a:lnTo>
                    <a:pt x="275766" y="983212"/>
                  </a:lnTo>
                  <a:lnTo>
                    <a:pt x="255190" y="1018681"/>
                  </a:lnTo>
                  <a:lnTo>
                    <a:pt x="235318" y="1054662"/>
                  </a:lnTo>
                  <a:lnTo>
                    <a:pt x="216161" y="1091147"/>
                  </a:lnTo>
                  <a:lnTo>
                    <a:pt x="197731" y="1128130"/>
                  </a:lnTo>
                  <a:lnTo>
                    <a:pt x="180041" y="1165604"/>
                  </a:lnTo>
                  <a:lnTo>
                    <a:pt x="163102" y="1203565"/>
                  </a:lnTo>
                  <a:lnTo>
                    <a:pt x="146926" y="1242004"/>
                  </a:lnTo>
                  <a:lnTo>
                    <a:pt x="131526" y="1280916"/>
                  </a:lnTo>
                  <a:lnTo>
                    <a:pt x="116914" y="1320294"/>
                  </a:lnTo>
                  <a:lnTo>
                    <a:pt x="103101" y="1360133"/>
                  </a:lnTo>
                  <a:lnTo>
                    <a:pt x="90099" y="1400425"/>
                  </a:lnTo>
                  <a:lnTo>
                    <a:pt x="77921" y="1441164"/>
                  </a:lnTo>
                  <a:lnTo>
                    <a:pt x="66578" y="1482345"/>
                  </a:lnTo>
                  <a:lnTo>
                    <a:pt x="56083" y="1523960"/>
                  </a:lnTo>
                  <a:lnTo>
                    <a:pt x="46447" y="1566004"/>
                  </a:lnTo>
                  <a:lnTo>
                    <a:pt x="37682" y="1608469"/>
                  </a:lnTo>
                  <a:lnTo>
                    <a:pt x="29801" y="1651351"/>
                  </a:lnTo>
                  <a:lnTo>
                    <a:pt x="22816" y="1694641"/>
                  </a:lnTo>
                  <a:lnTo>
                    <a:pt x="16738" y="1738335"/>
                  </a:lnTo>
                  <a:lnTo>
                    <a:pt x="11579" y="1782425"/>
                  </a:lnTo>
                  <a:lnTo>
                    <a:pt x="7352" y="1826905"/>
                  </a:lnTo>
                  <a:lnTo>
                    <a:pt x="4069" y="1871770"/>
                  </a:lnTo>
                  <a:lnTo>
                    <a:pt x="1741" y="1917012"/>
                  </a:lnTo>
                  <a:lnTo>
                    <a:pt x="380" y="1962625"/>
                  </a:lnTo>
                  <a:lnTo>
                    <a:pt x="0" y="2008603"/>
                  </a:lnTo>
                  <a:lnTo>
                    <a:pt x="610" y="2054940"/>
                  </a:lnTo>
                  <a:lnTo>
                    <a:pt x="1900" y="2103194"/>
                  </a:lnTo>
                  <a:lnTo>
                    <a:pt x="3467" y="2151434"/>
                  </a:lnTo>
                  <a:lnTo>
                    <a:pt x="5311" y="2199658"/>
                  </a:lnTo>
                  <a:lnTo>
                    <a:pt x="7430" y="2247864"/>
                  </a:lnTo>
                  <a:lnTo>
                    <a:pt x="9825" y="2296052"/>
                  </a:lnTo>
                  <a:lnTo>
                    <a:pt x="12497" y="2344220"/>
                  </a:lnTo>
                  <a:lnTo>
                    <a:pt x="15443" y="2392367"/>
                  </a:lnTo>
                  <a:lnTo>
                    <a:pt x="18666" y="2440491"/>
                  </a:lnTo>
                  <a:lnTo>
                    <a:pt x="22163" y="2488592"/>
                  </a:lnTo>
                  <a:lnTo>
                    <a:pt x="25935" y="2536668"/>
                  </a:lnTo>
                  <a:lnTo>
                    <a:pt x="29983" y="2584718"/>
                  </a:lnTo>
                  <a:lnTo>
                    <a:pt x="34304" y="2632740"/>
                  </a:lnTo>
                  <a:lnTo>
                    <a:pt x="38901" y="2680733"/>
                  </a:lnTo>
                  <a:lnTo>
                    <a:pt x="43771" y="2728697"/>
                  </a:lnTo>
                  <a:lnTo>
                    <a:pt x="48916" y="2776629"/>
                  </a:lnTo>
                  <a:lnTo>
                    <a:pt x="54334" y="2824529"/>
                  </a:lnTo>
                  <a:lnTo>
                    <a:pt x="60026" y="2872395"/>
                  </a:lnTo>
                  <a:lnTo>
                    <a:pt x="65992" y="2920225"/>
                  </a:lnTo>
                  <a:lnTo>
                    <a:pt x="72230" y="2968020"/>
                  </a:lnTo>
                  <a:lnTo>
                    <a:pt x="78742" y="3015777"/>
                  </a:lnTo>
                  <a:lnTo>
                    <a:pt x="85527" y="3063495"/>
                  </a:lnTo>
                  <a:lnTo>
                    <a:pt x="92584" y="3111172"/>
                  </a:lnTo>
                  <a:lnTo>
                    <a:pt x="99914" y="3158809"/>
                  </a:lnTo>
                  <a:lnTo>
                    <a:pt x="107517" y="3206403"/>
                  </a:lnTo>
                  <a:lnTo>
                    <a:pt x="115391" y="3253952"/>
                  </a:lnTo>
                  <a:lnTo>
                    <a:pt x="123537" y="3301457"/>
                  </a:lnTo>
                  <a:lnTo>
                    <a:pt x="131955" y="3348915"/>
                  </a:lnTo>
                  <a:lnTo>
                    <a:pt x="140644" y="3396326"/>
                  </a:lnTo>
                  <a:lnTo>
                    <a:pt x="149605" y="3443687"/>
                  </a:lnTo>
                  <a:lnTo>
                    <a:pt x="158837" y="3490998"/>
                  </a:lnTo>
                  <a:lnTo>
                    <a:pt x="168340" y="3538257"/>
                  </a:lnTo>
                  <a:lnTo>
                    <a:pt x="178114" y="3585464"/>
                  </a:lnTo>
                  <a:lnTo>
                    <a:pt x="188158" y="3632617"/>
                  </a:lnTo>
                  <a:lnTo>
                    <a:pt x="198472" y="3679714"/>
                  </a:lnTo>
                  <a:lnTo>
                    <a:pt x="209057" y="3726754"/>
                  </a:lnTo>
                  <a:lnTo>
                    <a:pt x="219911" y="3773737"/>
                  </a:lnTo>
                  <a:lnTo>
                    <a:pt x="231036" y="3820661"/>
                  </a:lnTo>
                  <a:lnTo>
                    <a:pt x="242430" y="3867524"/>
                  </a:lnTo>
                  <a:lnTo>
                    <a:pt x="254093" y="3914325"/>
                  </a:lnTo>
                  <a:lnTo>
                    <a:pt x="266026" y="3961064"/>
                  </a:lnTo>
                  <a:lnTo>
                    <a:pt x="278228" y="4007738"/>
                  </a:lnTo>
                  <a:lnTo>
                    <a:pt x="290698" y="4054347"/>
                  </a:lnTo>
                  <a:lnTo>
                    <a:pt x="303437" y="4100889"/>
                  </a:lnTo>
                  <a:lnTo>
                    <a:pt x="316444" y="4147363"/>
                  </a:lnTo>
                  <a:lnTo>
                    <a:pt x="329720" y="4193767"/>
                  </a:lnTo>
                  <a:lnTo>
                    <a:pt x="343264" y="4240101"/>
                  </a:lnTo>
                  <a:lnTo>
                    <a:pt x="357075" y="4286363"/>
                  </a:lnTo>
                  <a:lnTo>
                    <a:pt x="371155" y="4332552"/>
                  </a:lnTo>
                  <a:lnTo>
                    <a:pt x="385501" y="4378667"/>
                  </a:lnTo>
                  <a:lnTo>
                    <a:pt x="400115" y="4424706"/>
                  </a:lnTo>
                  <a:lnTo>
                    <a:pt x="414996" y="4470668"/>
                  </a:lnTo>
                  <a:lnTo>
                    <a:pt x="430144" y="4516552"/>
                  </a:lnTo>
                  <a:lnTo>
                    <a:pt x="445559" y="4562357"/>
                  </a:lnTo>
                  <a:lnTo>
                    <a:pt x="461240" y="4608081"/>
                  </a:lnTo>
                  <a:lnTo>
                    <a:pt x="477187" y="4653722"/>
                  </a:lnTo>
                  <a:lnTo>
                    <a:pt x="493400" y="4699281"/>
                  </a:lnTo>
                  <a:lnTo>
                    <a:pt x="509880" y="4744755"/>
                  </a:lnTo>
                  <a:lnTo>
                    <a:pt x="526625" y="4790143"/>
                  </a:lnTo>
                  <a:lnTo>
                    <a:pt x="543635" y="4835444"/>
                  </a:lnTo>
                  <a:lnTo>
                    <a:pt x="560911" y="4880657"/>
                  </a:lnTo>
                  <a:lnTo>
                    <a:pt x="578452" y="4925781"/>
                  </a:lnTo>
                  <a:lnTo>
                    <a:pt x="596258" y="4970813"/>
                  </a:lnTo>
                  <a:lnTo>
                    <a:pt x="614329" y="5015753"/>
                  </a:lnTo>
                  <a:lnTo>
                    <a:pt x="632664" y="5060600"/>
                  </a:lnTo>
                  <a:lnTo>
                    <a:pt x="651263" y="5105352"/>
                  </a:lnTo>
                  <a:lnTo>
                    <a:pt x="670127" y="5150009"/>
                  </a:lnTo>
                  <a:lnTo>
                    <a:pt x="689255" y="5194568"/>
                  </a:lnTo>
                  <a:lnTo>
                    <a:pt x="708646" y="5239028"/>
                  </a:lnTo>
                  <a:lnTo>
                    <a:pt x="728301" y="5283389"/>
                  </a:lnTo>
                  <a:lnTo>
                    <a:pt x="748220" y="5327649"/>
                  </a:lnTo>
                  <a:lnTo>
                    <a:pt x="768401" y="5371807"/>
                  </a:lnTo>
                  <a:lnTo>
                    <a:pt x="788846" y="5415861"/>
                  </a:lnTo>
                  <a:lnTo>
                    <a:pt x="809553" y="5459810"/>
                  </a:lnTo>
                  <a:lnTo>
                    <a:pt x="830523" y="5503653"/>
                  </a:lnTo>
                  <a:lnTo>
                    <a:pt x="851756" y="5547389"/>
                  </a:lnTo>
                  <a:lnTo>
                    <a:pt x="873251" y="5591016"/>
                  </a:lnTo>
                  <a:lnTo>
                    <a:pt x="895007" y="5634533"/>
                  </a:lnTo>
                  <a:lnTo>
                    <a:pt x="917026" y="5677939"/>
                  </a:lnTo>
                  <a:lnTo>
                    <a:pt x="939306" y="5721233"/>
                  </a:lnTo>
                  <a:lnTo>
                    <a:pt x="961848" y="5764413"/>
                  </a:lnTo>
                  <a:lnTo>
                    <a:pt x="984651" y="5807478"/>
                  </a:lnTo>
                  <a:lnTo>
                    <a:pt x="1007715" y="5850427"/>
                  </a:lnTo>
                  <a:lnTo>
                    <a:pt x="1031039" y="5893259"/>
                  </a:lnTo>
                  <a:lnTo>
                    <a:pt x="1054625" y="5935971"/>
                  </a:lnTo>
                  <a:lnTo>
                    <a:pt x="1078471" y="5978564"/>
                  </a:lnTo>
                  <a:lnTo>
                    <a:pt x="1102577" y="6021035"/>
                  </a:lnTo>
                  <a:lnTo>
                    <a:pt x="1126943" y="6063384"/>
                  </a:lnTo>
                  <a:lnTo>
                    <a:pt x="1151570" y="6105609"/>
                  </a:lnTo>
                  <a:lnTo>
                    <a:pt x="1176456" y="6147709"/>
                  </a:lnTo>
                  <a:lnTo>
                    <a:pt x="1201601" y="6189682"/>
                  </a:lnTo>
                  <a:lnTo>
                    <a:pt x="1227006" y="6231528"/>
                  </a:lnTo>
                  <a:lnTo>
                    <a:pt x="1252670" y="6273245"/>
                  </a:lnTo>
                  <a:lnTo>
                    <a:pt x="1278593" y="6314832"/>
                  </a:lnTo>
                  <a:lnTo>
                    <a:pt x="1304774" y="6356287"/>
                  </a:lnTo>
                  <a:lnTo>
                    <a:pt x="1331214" y="6397610"/>
                  </a:lnTo>
                  <a:lnTo>
                    <a:pt x="1357913" y="6438798"/>
                  </a:lnTo>
                  <a:lnTo>
                    <a:pt x="1384869" y="6479852"/>
                  </a:lnTo>
                  <a:lnTo>
                    <a:pt x="1412084" y="6520769"/>
                  </a:lnTo>
                  <a:lnTo>
                    <a:pt x="1439556" y="6561548"/>
                  </a:lnTo>
                  <a:lnTo>
                    <a:pt x="1467286" y="6602188"/>
                  </a:lnTo>
                  <a:lnTo>
                    <a:pt x="1495273" y="6642688"/>
                  </a:lnTo>
                  <a:lnTo>
                    <a:pt x="1523518" y="6683046"/>
                  </a:lnTo>
                  <a:lnTo>
                    <a:pt x="1552019" y="6723261"/>
                  </a:lnTo>
                  <a:lnTo>
                    <a:pt x="1580778" y="6763332"/>
                  </a:lnTo>
                  <a:lnTo>
                    <a:pt x="1609792" y="6803258"/>
                  </a:lnTo>
                  <a:lnTo>
                    <a:pt x="1639064" y="6843037"/>
                  </a:lnTo>
                  <a:lnTo>
                    <a:pt x="1668591" y="6882669"/>
                  </a:lnTo>
                  <a:lnTo>
                    <a:pt x="1698375" y="6922151"/>
                  </a:lnTo>
                  <a:lnTo>
                    <a:pt x="1728414" y="6961482"/>
                  </a:lnTo>
                  <a:lnTo>
                    <a:pt x="1758709" y="7000662"/>
                  </a:lnTo>
                  <a:lnTo>
                    <a:pt x="1789259" y="7039689"/>
                  </a:lnTo>
                  <a:lnTo>
                    <a:pt x="1820065" y="7078562"/>
                  </a:lnTo>
                  <a:lnTo>
                    <a:pt x="1851126" y="7117279"/>
                  </a:lnTo>
                  <a:lnTo>
                    <a:pt x="1882442" y="7155839"/>
                  </a:lnTo>
                  <a:lnTo>
                    <a:pt x="1914012" y="7194241"/>
                  </a:lnTo>
                  <a:lnTo>
                    <a:pt x="1945836" y="7232484"/>
                  </a:lnTo>
                  <a:lnTo>
                    <a:pt x="1977916" y="7270567"/>
                  </a:lnTo>
                  <a:lnTo>
                    <a:pt x="2010249" y="7308487"/>
                  </a:lnTo>
                  <a:lnTo>
                    <a:pt x="2042836" y="7346244"/>
                  </a:lnTo>
                  <a:lnTo>
                    <a:pt x="2075676" y="7383837"/>
                  </a:lnTo>
                  <a:lnTo>
                    <a:pt x="2108770" y="7421265"/>
                  </a:lnTo>
                  <a:lnTo>
                    <a:pt x="2142118" y="7458525"/>
                  </a:lnTo>
                  <a:lnTo>
                    <a:pt x="2175719" y="7495617"/>
                  </a:lnTo>
                  <a:lnTo>
                    <a:pt x="2209572" y="7532540"/>
                  </a:lnTo>
                  <a:lnTo>
                    <a:pt x="2243678" y="7569291"/>
                  </a:lnTo>
                  <a:lnTo>
                    <a:pt x="2278037" y="7605871"/>
                  </a:lnTo>
                  <a:lnTo>
                    <a:pt x="2312648" y="7642278"/>
                  </a:lnTo>
                  <a:lnTo>
                    <a:pt x="2347512" y="7678510"/>
                  </a:lnTo>
                  <a:lnTo>
                    <a:pt x="2382627" y="7714566"/>
                  </a:lnTo>
                  <a:lnTo>
                    <a:pt x="2417994" y="7750445"/>
                  </a:lnTo>
                  <a:lnTo>
                    <a:pt x="2453613" y="7786146"/>
                  </a:lnTo>
                  <a:lnTo>
                    <a:pt x="2489483" y="7821667"/>
                  </a:lnTo>
                  <a:lnTo>
                    <a:pt x="2525604" y="7857007"/>
                  </a:lnTo>
                  <a:lnTo>
                    <a:pt x="2561976" y="7892165"/>
                  </a:lnTo>
                  <a:lnTo>
                    <a:pt x="2598599" y="7927140"/>
                  </a:lnTo>
                  <a:lnTo>
                    <a:pt x="2635472" y="7961930"/>
                  </a:lnTo>
                  <a:lnTo>
                    <a:pt x="2672596" y="7996534"/>
                  </a:lnTo>
                  <a:lnTo>
                    <a:pt x="2709970" y="8030951"/>
                  </a:lnTo>
                  <a:lnTo>
                    <a:pt x="2747595" y="8065179"/>
                  </a:lnTo>
                  <a:lnTo>
                    <a:pt x="2785469" y="8099218"/>
                  </a:lnTo>
                  <a:lnTo>
                    <a:pt x="2823592" y="8133065"/>
                  </a:lnTo>
                  <a:lnTo>
                    <a:pt x="2861965" y="8166720"/>
                  </a:lnTo>
                  <a:lnTo>
                    <a:pt x="2900587" y="8200182"/>
                  </a:lnTo>
                  <a:lnTo>
                    <a:pt x="2939459" y="8233449"/>
                  </a:lnTo>
                  <a:lnTo>
                    <a:pt x="2978579" y="8266519"/>
                  </a:lnTo>
                  <a:lnTo>
                    <a:pt x="3017948" y="8299393"/>
                  </a:lnTo>
                  <a:lnTo>
                    <a:pt x="3057565" y="8332067"/>
                  </a:lnTo>
                  <a:lnTo>
                    <a:pt x="3097431" y="8364542"/>
                  </a:lnTo>
                  <a:lnTo>
                    <a:pt x="3137544" y="8396816"/>
                  </a:lnTo>
                  <a:lnTo>
                    <a:pt x="3177906" y="8428887"/>
                  </a:lnTo>
                  <a:lnTo>
                    <a:pt x="3218515" y="8460754"/>
                  </a:lnTo>
                  <a:lnTo>
                    <a:pt x="3259372" y="8492417"/>
                  </a:lnTo>
                  <a:lnTo>
                    <a:pt x="3300476" y="8523873"/>
                  </a:lnTo>
                  <a:lnTo>
                    <a:pt x="3341827" y="8555122"/>
                  </a:lnTo>
                  <a:lnTo>
                    <a:pt x="3383425" y="8586161"/>
                  </a:lnTo>
                  <a:lnTo>
                    <a:pt x="3425270" y="8616991"/>
                  </a:lnTo>
                  <a:lnTo>
                    <a:pt x="3465445" y="8646223"/>
                  </a:lnTo>
                  <a:lnTo>
                    <a:pt x="3505735" y="8675183"/>
                  </a:lnTo>
                  <a:lnTo>
                    <a:pt x="3546139" y="8703870"/>
                  </a:lnTo>
                  <a:lnTo>
                    <a:pt x="3586656" y="8732286"/>
                  </a:lnTo>
                  <a:lnTo>
                    <a:pt x="3627285" y="8760429"/>
                  </a:lnTo>
                  <a:lnTo>
                    <a:pt x="3668024" y="8788301"/>
                  </a:lnTo>
                  <a:lnTo>
                    <a:pt x="3708873" y="8815900"/>
                  </a:lnTo>
                  <a:lnTo>
                    <a:pt x="3749830" y="8843228"/>
                  </a:lnTo>
                  <a:lnTo>
                    <a:pt x="3790894" y="8870283"/>
                  </a:lnTo>
                  <a:lnTo>
                    <a:pt x="3832064" y="8897067"/>
                  </a:lnTo>
                  <a:lnTo>
                    <a:pt x="3884587" y="8930463"/>
                  </a:lnTo>
                  <a:lnTo>
                    <a:pt x="3937103" y="8962753"/>
                  </a:lnTo>
                  <a:lnTo>
                    <a:pt x="3989610" y="8993944"/>
                  </a:lnTo>
                  <a:lnTo>
                    <a:pt x="4042100" y="9024044"/>
                  </a:lnTo>
                  <a:lnTo>
                    <a:pt x="4094570" y="9053059"/>
                  </a:lnTo>
                  <a:lnTo>
                    <a:pt x="4147013" y="9080998"/>
                  </a:lnTo>
                  <a:lnTo>
                    <a:pt x="4199425" y="9107868"/>
                  </a:lnTo>
                  <a:lnTo>
                    <a:pt x="4251801" y="9133677"/>
                  </a:lnTo>
                  <a:lnTo>
                    <a:pt x="4304135" y="9158433"/>
                  </a:lnTo>
                  <a:lnTo>
                    <a:pt x="4356422" y="9182142"/>
                  </a:lnTo>
                  <a:lnTo>
                    <a:pt x="4408658" y="9204814"/>
                  </a:lnTo>
                  <a:lnTo>
                    <a:pt x="4460836" y="9226454"/>
                  </a:lnTo>
                  <a:lnTo>
                    <a:pt x="4512952" y="9247071"/>
                  </a:lnTo>
                  <a:lnTo>
                    <a:pt x="4565002" y="9266673"/>
                  </a:lnTo>
                  <a:lnTo>
                    <a:pt x="4616978" y="9285267"/>
                  </a:lnTo>
                  <a:lnTo>
                    <a:pt x="4668877" y="9302860"/>
                  </a:lnTo>
                  <a:lnTo>
                    <a:pt x="4720694" y="9319461"/>
                  </a:lnTo>
                  <a:lnTo>
                    <a:pt x="4772422" y="9335076"/>
                  </a:lnTo>
                  <a:lnTo>
                    <a:pt x="4824058" y="9349714"/>
                  </a:lnTo>
                  <a:lnTo>
                    <a:pt x="4875595" y="9363382"/>
                  </a:lnTo>
                  <a:lnTo>
                    <a:pt x="4927029" y="9376087"/>
                  </a:lnTo>
                  <a:lnTo>
                    <a:pt x="4978355" y="9387838"/>
                  </a:lnTo>
                  <a:lnTo>
                    <a:pt x="5029567" y="9398642"/>
                  </a:lnTo>
                  <a:lnTo>
                    <a:pt x="5080660" y="9408506"/>
                  </a:lnTo>
                  <a:lnTo>
                    <a:pt x="5131629" y="9417438"/>
                  </a:lnTo>
                  <a:lnTo>
                    <a:pt x="5182469" y="9425445"/>
                  </a:lnTo>
                  <a:lnTo>
                    <a:pt x="5233176" y="9432536"/>
                  </a:lnTo>
                  <a:lnTo>
                    <a:pt x="5283742" y="9438718"/>
                  </a:lnTo>
                  <a:lnTo>
                    <a:pt x="5334165" y="9443998"/>
                  </a:lnTo>
                  <a:lnTo>
                    <a:pt x="5384437" y="9448384"/>
                  </a:lnTo>
                  <a:lnTo>
                    <a:pt x="5434555" y="9451883"/>
                  </a:lnTo>
                  <a:lnTo>
                    <a:pt x="5484514" y="9454504"/>
                  </a:lnTo>
                  <a:lnTo>
                    <a:pt x="5534307" y="9456254"/>
                  </a:lnTo>
                  <a:lnTo>
                    <a:pt x="5583929" y="9457140"/>
                  </a:lnTo>
                  <a:lnTo>
                    <a:pt x="5633377" y="9457170"/>
                  </a:lnTo>
                  <a:lnTo>
                    <a:pt x="5682644" y="9456352"/>
                  </a:lnTo>
                  <a:lnTo>
                    <a:pt x="5731725" y="9454693"/>
                  </a:lnTo>
                  <a:lnTo>
                    <a:pt x="5780616" y="9452200"/>
                  </a:lnTo>
                  <a:lnTo>
                    <a:pt x="5829310" y="9448882"/>
                  </a:lnTo>
                  <a:lnTo>
                    <a:pt x="5877804" y="9444746"/>
                  </a:lnTo>
                  <a:lnTo>
                    <a:pt x="5926091" y="9439800"/>
                  </a:lnTo>
                  <a:lnTo>
                    <a:pt x="5974167" y="9434051"/>
                  </a:lnTo>
                  <a:lnTo>
                    <a:pt x="6022027" y="9427507"/>
                  </a:lnTo>
                  <a:lnTo>
                    <a:pt x="6069665" y="9420175"/>
                  </a:lnTo>
                  <a:lnTo>
                    <a:pt x="6117076" y="9412063"/>
                  </a:lnTo>
                  <a:lnTo>
                    <a:pt x="6164255" y="9403178"/>
                  </a:lnTo>
                  <a:lnTo>
                    <a:pt x="6211197" y="9393529"/>
                  </a:lnTo>
                  <a:lnTo>
                    <a:pt x="6257897" y="9383123"/>
                  </a:lnTo>
                  <a:lnTo>
                    <a:pt x="6304349" y="9371967"/>
                  </a:lnTo>
                  <a:lnTo>
                    <a:pt x="6350549" y="9360069"/>
                  </a:lnTo>
                  <a:lnTo>
                    <a:pt x="6396492" y="9347436"/>
                  </a:lnTo>
                  <a:lnTo>
                    <a:pt x="6442171" y="9334077"/>
                  </a:lnTo>
                  <a:lnTo>
                    <a:pt x="6487583" y="9319999"/>
                  </a:lnTo>
                  <a:lnTo>
                    <a:pt x="6532721" y="9305209"/>
                  </a:lnTo>
                  <a:lnTo>
                    <a:pt x="6577581" y="9289714"/>
                  </a:lnTo>
                  <a:lnTo>
                    <a:pt x="6622158" y="9273524"/>
                  </a:lnTo>
                  <a:lnTo>
                    <a:pt x="6666446" y="9256645"/>
                  </a:lnTo>
                  <a:lnTo>
                    <a:pt x="6710441" y="9239084"/>
                  </a:lnTo>
                  <a:lnTo>
                    <a:pt x="6754136" y="9220850"/>
                  </a:lnTo>
                  <a:lnTo>
                    <a:pt x="6797528" y="9201950"/>
                  </a:lnTo>
                  <a:lnTo>
                    <a:pt x="6840611" y="9182391"/>
                  </a:lnTo>
                  <a:lnTo>
                    <a:pt x="6883379" y="9162181"/>
                  </a:lnTo>
                  <a:lnTo>
                    <a:pt x="6925828" y="9141329"/>
                  </a:lnTo>
                  <a:lnTo>
                    <a:pt x="6967952" y="9119840"/>
                  </a:lnTo>
                  <a:lnTo>
                    <a:pt x="7009747" y="9097724"/>
                  </a:lnTo>
                  <a:lnTo>
                    <a:pt x="7051207" y="9074987"/>
                  </a:lnTo>
                  <a:lnTo>
                    <a:pt x="7092326" y="9051637"/>
                  </a:lnTo>
                  <a:lnTo>
                    <a:pt x="7133101" y="9027682"/>
                  </a:lnTo>
                  <a:lnTo>
                    <a:pt x="7173525" y="9003130"/>
                  </a:lnTo>
                  <a:lnTo>
                    <a:pt x="7213594" y="8977987"/>
                  </a:lnTo>
                  <a:lnTo>
                    <a:pt x="7253303" y="8952262"/>
                  </a:lnTo>
                  <a:lnTo>
                    <a:pt x="7292645" y="8925962"/>
                  </a:lnTo>
                  <a:lnTo>
                    <a:pt x="7331617" y="8899095"/>
                  </a:lnTo>
                  <a:lnTo>
                    <a:pt x="7370213" y="8871668"/>
                  </a:lnTo>
                  <a:lnTo>
                    <a:pt x="7408428" y="8843690"/>
                  </a:lnTo>
                  <a:lnTo>
                    <a:pt x="7446256" y="8815166"/>
                  </a:lnTo>
                  <a:lnTo>
                    <a:pt x="7483693" y="8786106"/>
                  </a:lnTo>
                  <a:lnTo>
                    <a:pt x="7520733" y="8756517"/>
                  </a:lnTo>
                  <a:lnTo>
                    <a:pt x="7557372" y="8726406"/>
                  </a:lnTo>
                  <a:lnTo>
                    <a:pt x="7593603" y="8695781"/>
                  </a:lnTo>
                  <a:lnTo>
                    <a:pt x="7629423" y="8664649"/>
                  </a:lnTo>
                  <a:lnTo>
                    <a:pt x="7664825" y="8633019"/>
                  </a:lnTo>
                  <a:lnTo>
                    <a:pt x="7699805" y="8600897"/>
                  </a:lnTo>
                  <a:lnTo>
                    <a:pt x="7734358" y="8568292"/>
                  </a:lnTo>
                  <a:lnTo>
                    <a:pt x="7768478" y="8535210"/>
                  </a:lnTo>
                  <a:lnTo>
                    <a:pt x="7802160" y="8501660"/>
                  </a:lnTo>
                  <a:lnTo>
                    <a:pt x="7835400" y="8467650"/>
                  </a:lnTo>
                  <a:lnTo>
                    <a:pt x="7868191" y="8433186"/>
                  </a:lnTo>
                  <a:lnTo>
                    <a:pt x="7900529" y="8398276"/>
                  </a:lnTo>
                  <a:lnTo>
                    <a:pt x="7932409" y="8362928"/>
                  </a:lnTo>
                  <a:lnTo>
                    <a:pt x="7963825" y="8327150"/>
                  </a:lnTo>
                  <a:lnTo>
                    <a:pt x="7996894" y="8288400"/>
                  </a:lnTo>
                  <a:lnTo>
                    <a:pt x="7996894" y="3997929"/>
                  </a:lnTo>
                  <a:lnTo>
                    <a:pt x="7962243" y="3961377"/>
                  </a:lnTo>
                  <a:lnTo>
                    <a:pt x="7922304" y="3920595"/>
                  </a:lnTo>
                  <a:lnTo>
                    <a:pt x="7881388" y="3880143"/>
                  </a:lnTo>
                  <a:lnTo>
                    <a:pt x="7839488" y="3840028"/>
                  </a:lnTo>
                  <a:lnTo>
                    <a:pt x="7796600" y="3800258"/>
                  </a:lnTo>
                  <a:lnTo>
                    <a:pt x="7752718" y="3760839"/>
                  </a:lnTo>
                  <a:lnTo>
                    <a:pt x="7707838" y="3721781"/>
                  </a:lnTo>
                  <a:lnTo>
                    <a:pt x="7661954" y="3683090"/>
                  </a:lnTo>
                  <a:lnTo>
                    <a:pt x="7615061" y="3644774"/>
                  </a:lnTo>
                  <a:lnTo>
                    <a:pt x="7567154" y="3606840"/>
                  </a:lnTo>
                  <a:lnTo>
                    <a:pt x="7518228" y="3569297"/>
                  </a:lnTo>
                  <a:lnTo>
                    <a:pt x="7468278" y="3532151"/>
                  </a:lnTo>
                  <a:lnTo>
                    <a:pt x="3175299" y="389315"/>
                  </a:lnTo>
                  <a:lnTo>
                    <a:pt x="3137618" y="362346"/>
                  </a:lnTo>
                  <a:lnTo>
                    <a:pt x="3099669" y="336401"/>
                  </a:lnTo>
                  <a:lnTo>
                    <a:pt x="3061462" y="311474"/>
                  </a:lnTo>
                  <a:lnTo>
                    <a:pt x="3023011" y="287560"/>
                  </a:lnTo>
                  <a:lnTo>
                    <a:pt x="2984326" y="264651"/>
                  </a:lnTo>
                  <a:lnTo>
                    <a:pt x="2945420" y="242741"/>
                  </a:lnTo>
                  <a:lnTo>
                    <a:pt x="2906306" y="221824"/>
                  </a:lnTo>
                  <a:lnTo>
                    <a:pt x="2866994" y="201893"/>
                  </a:lnTo>
                  <a:lnTo>
                    <a:pt x="2827497" y="182943"/>
                  </a:lnTo>
                  <a:lnTo>
                    <a:pt x="2787828" y="164966"/>
                  </a:lnTo>
                  <a:lnTo>
                    <a:pt x="2747997" y="147957"/>
                  </a:lnTo>
                  <a:lnTo>
                    <a:pt x="2708017" y="131909"/>
                  </a:lnTo>
                  <a:lnTo>
                    <a:pt x="2667900" y="116815"/>
                  </a:lnTo>
                  <a:lnTo>
                    <a:pt x="2627659" y="102671"/>
                  </a:lnTo>
                  <a:lnTo>
                    <a:pt x="2587304" y="89468"/>
                  </a:lnTo>
                  <a:lnTo>
                    <a:pt x="2546848" y="77201"/>
                  </a:lnTo>
                  <a:lnTo>
                    <a:pt x="2506304" y="65864"/>
                  </a:lnTo>
                  <a:lnTo>
                    <a:pt x="2465682" y="55449"/>
                  </a:lnTo>
                  <a:lnTo>
                    <a:pt x="2424996" y="45951"/>
                  </a:lnTo>
                  <a:lnTo>
                    <a:pt x="2384256" y="37364"/>
                  </a:lnTo>
                  <a:lnTo>
                    <a:pt x="2343476" y="29681"/>
                  </a:lnTo>
                  <a:lnTo>
                    <a:pt x="2302667" y="22895"/>
                  </a:lnTo>
                  <a:lnTo>
                    <a:pt x="2261840" y="17001"/>
                  </a:lnTo>
                  <a:lnTo>
                    <a:pt x="2221009" y="11992"/>
                  </a:lnTo>
                  <a:lnTo>
                    <a:pt x="2180185" y="7862"/>
                  </a:lnTo>
                  <a:lnTo>
                    <a:pt x="2139380" y="4603"/>
                  </a:lnTo>
                  <a:lnTo>
                    <a:pt x="2098606" y="2211"/>
                  </a:lnTo>
                  <a:lnTo>
                    <a:pt x="2057875" y="679"/>
                  </a:lnTo>
                  <a:lnTo>
                    <a:pt x="2017199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1819027" y="4057852"/>
              <a:ext cx="8285480" cy="7251065"/>
            </a:xfrm>
            <a:custGeom>
              <a:avLst/>
              <a:gdLst/>
              <a:ahLst/>
              <a:cxnLst/>
              <a:rect l="l" t="t" r="r" b="b"/>
              <a:pathLst>
                <a:path w="8285480" h="7251065">
                  <a:moveTo>
                    <a:pt x="8285071" y="0"/>
                  </a:moveTo>
                  <a:lnTo>
                    <a:pt x="8180478" y="3006"/>
                  </a:lnTo>
                  <a:lnTo>
                    <a:pt x="7988517" y="11291"/>
                  </a:lnTo>
                  <a:lnTo>
                    <a:pt x="7796666" y="23121"/>
                  </a:lnTo>
                  <a:lnTo>
                    <a:pt x="7604977" y="38499"/>
                  </a:lnTo>
                  <a:lnTo>
                    <a:pt x="7413504" y="57429"/>
                  </a:lnTo>
                  <a:lnTo>
                    <a:pt x="7222300" y="79914"/>
                  </a:lnTo>
                  <a:lnTo>
                    <a:pt x="7031416" y="105957"/>
                  </a:lnTo>
                  <a:lnTo>
                    <a:pt x="6840905" y="135563"/>
                  </a:lnTo>
                  <a:lnTo>
                    <a:pt x="6650821" y="168733"/>
                  </a:lnTo>
                  <a:lnTo>
                    <a:pt x="6461216" y="205472"/>
                  </a:lnTo>
                  <a:lnTo>
                    <a:pt x="6272143" y="245782"/>
                  </a:lnTo>
                  <a:lnTo>
                    <a:pt x="6083655" y="289668"/>
                  </a:lnTo>
                  <a:lnTo>
                    <a:pt x="5895804" y="337133"/>
                  </a:lnTo>
                  <a:lnTo>
                    <a:pt x="5755366" y="375082"/>
                  </a:lnTo>
                  <a:lnTo>
                    <a:pt x="5615338" y="415047"/>
                  </a:lnTo>
                  <a:lnTo>
                    <a:pt x="5475743" y="457030"/>
                  </a:lnTo>
                  <a:lnTo>
                    <a:pt x="5336602" y="501032"/>
                  </a:lnTo>
                  <a:lnTo>
                    <a:pt x="5197939" y="547055"/>
                  </a:lnTo>
                  <a:lnTo>
                    <a:pt x="5059776" y="595100"/>
                  </a:lnTo>
                  <a:lnTo>
                    <a:pt x="4922134" y="645168"/>
                  </a:lnTo>
                  <a:lnTo>
                    <a:pt x="4785036" y="697261"/>
                  </a:lnTo>
                  <a:lnTo>
                    <a:pt x="4648504" y="751380"/>
                  </a:lnTo>
                  <a:lnTo>
                    <a:pt x="4512561" y="807527"/>
                  </a:lnTo>
                  <a:lnTo>
                    <a:pt x="4377228" y="865703"/>
                  </a:lnTo>
                  <a:lnTo>
                    <a:pt x="4242528" y="925910"/>
                  </a:lnTo>
                  <a:lnTo>
                    <a:pt x="4108484" y="988149"/>
                  </a:lnTo>
                  <a:lnTo>
                    <a:pt x="3975116" y="1052421"/>
                  </a:lnTo>
                  <a:lnTo>
                    <a:pt x="3842449" y="1118728"/>
                  </a:lnTo>
                  <a:lnTo>
                    <a:pt x="3710504" y="1187071"/>
                  </a:lnTo>
                  <a:lnTo>
                    <a:pt x="3579302" y="1257452"/>
                  </a:lnTo>
                  <a:lnTo>
                    <a:pt x="3448868" y="1329872"/>
                  </a:lnTo>
                  <a:lnTo>
                    <a:pt x="3319221" y="1404332"/>
                  </a:lnTo>
                  <a:lnTo>
                    <a:pt x="3190386" y="1480834"/>
                  </a:lnTo>
                  <a:lnTo>
                    <a:pt x="3062384" y="1559380"/>
                  </a:lnTo>
                  <a:lnTo>
                    <a:pt x="2977523" y="1612880"/>
                  </a:lnTo>
                  <a:lnTo>
                    <a:pt x="2893049" y="1667289"/>
                  </a:lnTo>
                  <a:lnTo>
                    <a:pt x="2808969" y="1722607"/>
                  </a:lnTo>
                  <a:lnTo>
                    <a:pt x="2725288" y="1778836"/>
                  </a:lnTo>
                  <a:lnTo>
                    <a:pt x="2642014" y="1835975"/>
                  </a:lnTo>
                  <a:lnTo>
                    <a:pt x="2559153" y="1894025"/>
                  </a:lnTo>
                  <a:lnTo>
                    <a:pt x="2476712" y="1952986"/>
                  </a:lnTo>
                  <a:lnTo>
                    <a:pt x="2394697" y="2012859"/>
                  </a:lnTo>
                  <a:lnTo>
                    <a:pt x="2313116" y="2073645"/>
                  </a:lnTo>
                  <a:lnTo>
                    <a:pt x="2231973" y="2135343"/>
                  </a:lnTo>
                  <a:lnTo>
                    <a:pt x="2151277" y="2197953"/>
                  </a:lnTo>
                  <a:lnTo>
                    <a:pt x="2071034" y="2261478"/>
                  </a:lnTo>
                  <a:lnTo>
                    <a:pt x="1991250" y="2325916"/>
                  </a:lnTo>
                  <a:lnTo>
                    <a:pt x="1911931" y="2391268"/>
                  </a:lnTo>
                  <a:lnTo>
                    <a:pt x="1833086" y="2457535"/>
                  </a:lnTo>
                  <a:lnTo>
                    <a:pt x="1754719" y="2524718"/>
                  </a:lnTo>
                  <a:lnTo>
                    <a:pt x="1676838" y="2592815"/>
                  </a:lnTo>
                  <a:lnTo>
                    <a:pt x="1600346" y="2661023"/>
                  </a:lnTo>
                  <a:lnTo>
                    <a:pt x="1524686" y="2729815"/>
                  </a:lnTo>
                  <a:lnTo>
                    <a:pt x="1449859" y="2799185"/>
                  </a:lnTo>
                  <a:lnTo>
                    <a:pt x="1375866" y="2869126"/>
                  </a:lnTo>
                  <a:lnTo>
                    <a:pt x="1302706" y="2939632"/>
                  </a:lnTo>
                  <a:lnTo>
                    <a:pt x="1230380" y="3010698"/>
                  </a:lnTo>
                  <a:lnTo>
                    <a:pt x="1176080" y="3065384"/>
                  </a:lnTo>
                  <a:lnTo>
                    <a:pt x="1123120" y="3120356"/>
                  </a:lnTo>
                  <a:lnTo>
                    <a:pt x="1071492" y="3175606"/>
                  </a:lnTo>
                  <a:lnTo>
                    <a:pt x="1021189" y="3231126"/>
                  </a:lnTo>
                  <a:lnTo>
                    <a:pt x="972202" y="3286908"/>
                  </a:lnTo>
                  <a:lnTo>
                    <a:pt x="924524" y="3342943"/>
                  </a:lnTo>
                  <a:lnTo>
                    <a:pt x="878147" y="3399223"/>
                  </a:lnTo>
                  <a:lnTo>
                    <a:pt x="833063" y="3455740"/>
                  </a:lnTo>
                  <a:lnTo>
                    <a:pt x="789265" y="3512486"/>
                  </a:lnTo>
                  <a:lnTo>
                    <a:pt x="746744" y="3569452"/>
                  </a:lnTo>
                  <a:lnTo>
                    <a:pt x="705493" y="3626630"/>
                  </a:lnTo>
                  <a:lnTo>
                    <a:pt x="665503" y="3684013"/>
                  </a:lnTo>
                  <a:lnTo>
                    <a:pt x="626768" y="3741591"/>
                  </a:lnTo>
                  <a:lnTo>
                    <a:pt x="589278" y="3799356"/>
                  </a:lnTo>
                  <a:lnTo>
                    <a:pt x="553027" y="3857301"/>
                  </a:lnTo>
                  <a:lnTo>
                    <a:pt x="518007" y="3915417"/>
                  </a:lnTo>
                  <a:lnTo>
                    <a:pt x="484209" y="3973696"/>
                  </a:lnTo>
                  <a:lnTo>
                    <a:pt x="451626" y="4032129"/>
                  </a:lnTo>
                  <a:lnTo>
                    <a:pt x="420250" y="4090708"/>
                  </a:lnTo>
                  <a:lnTo>
                    <a:pt x="390074" y="4149426"/>
                  </a:lnTo>
                  <a:lnTo>
                    <a:pt x="361089" y="4208273"/>
                  </a:lnTo>
                  <a:lnTo>
                    <a:pt x="333287" y="4267242"/>
                  </a:lnTo>
                  <a:lnTo>
                    <a:pt x="306661" y="4326325"/>
                  </a:lnTo>
                  <a:lnTo>
                    <a:pt x="281203" y="4385512"/>
                  </a:lnTo>
                  <a:lnTo>
                    <a:pt x="256905" y="4444797"/>
                  </a:lnTo>
                  <a:lnTo>
                    <a:pt x="233759" y="4504170"/>
                  </a:lnTo>
                  <a:lnTo>
                    <a:pt x="211758" y="4563624"/>
                  </a:lnTo>
                  <a:lnTo>
                    <a:pt x="190893" y="4623149"/>
                  </a:lnTo>
                  <a:lnTo>
                    <a:pt x="171157" y="4682739"/>
                  </a:lnTo>
                  <a:lnTo>
                    <a:pt x="152542" y="4742384"/>
                  </a:lnTo>
                  <a:lnTo>
                    <a:pt x="135039" y="4802077"/>
                  </a:lnTo>
                  <a:lnTo>
                    <a:pt x="118643" y="4861809"/>
                  </a:lnTo>
                  <a:lnTo>
                    <a:pt x="103343" y="4921573"/>
                  </a:lnTo>
                  <a:lnTo>
                    <a:pt x="89134" y="4981359"/>
                  </a:lnTo>
                  <a:lnTo>
                    <a:pt x="76006" y="5041159"/>
                  </a:lnTo>
                  <a:lnTo>
                    <a:pt x="63952" y="5100966"/>
                  </a:lnTo>
                  <a:lnTo>
                    <a:pt x="52964" y="5160771"/>
                  </a:lnTo>
                  <a:lnTo>
                    <a:pt x="43034" y="5220566"/>
                  </a:lnTo>
                  <a:lnTo>
                    <a:pt x="34155" y="5280342"/>
                  </a:lnTo>
                  <a:lnTo>
                    <a:pt x="26319" y="5340092"/>
                  </a:lnTo>
                  <a:lnTo>
                    <a:pt x="19517" y="5399807"/>
                  </a:lnTo>
                  <a:lnTo>
                    <a:pt x="13742" y="5459479"/>
                  </a:lnTo>
                  <a:lnTo>
                    <a:pt x="8987" y="5519099"/>
                  </a:lnTo>
                  <a:lnTo>
                    <a:pt x="5243" y="5578660"/>
                  </a:lnTo>
                  <a:lnTo>
                    <a:pt x="2502" y="5638153"/>
                  </a:lnTo>
                  <a:lnTo>
                    <a:pt x="757" y="5697570"/>
                  </a:lnTo>
                  <a:lnTo>
                    <a:pt x="0" y="5756903"/>
                  </a:lnTo>
                  <a:lnTo>
                    <a:pt x="222" y="5816143"/>
                  </a:lnTo>
                  <a:lnTo>
                    <a:pt x="1417" y="5875282"/>
                  </a:lnTo>
                  <a:lnTo>
                    <a:pt x="3577" y="5934313"/>
                  </a:lnTo>
                  <a:lnTo>
                    <a:pt x="6692" y="5993226"/>
                  </a:lnTo>
                  <a:lnTo>
                    <a:pt x="10757" y="6052014"/>
                  </a:lnTo>
                  <a:lnTo>
                    <a:pt x="15762" y="6110668"/>
                  </a:lnTo>
                  <a:lnTo>
                    <a:pt x="21701" y="6169181"/>
                  </a:lnTo>
                  <a:lnTo>
                    <a:pt x="28564" y="6227543"/>
                  </a:lnTo>
                  <a:lnTo>
                    <a:pt x="36345" y="6285746"/>
                  </a:lnTo>
                  <a:lnTo>
                    <a:pt x="45036" y="6343783"/>
                  </a:lnTo>
                  <a:lnTo>
                    <a:pt x="54628" y="6401646"/>
                  </a:lnTo>
                  <a:lnTo>
                    <a:pt x="65114" y="6459325"/>
                  </a:lnTo>
                  <a:lnTo>
                    <a:pt x="76487" y="6516812"/>
                  </a:lnTo>
                  <a:lnTo>
                    <a:pt x="88737" y="6574101"/>
                  </a:lnTo>
                  <a:lnTo>
                    <a:pt x="101858" y="6631181"/>
                  </a:lnTo>
                  <a:lnTo>
                    <a:pt x="115842" y="6688045"/>
                  </a:lnTo>
                  <a:lnTo>
                    <a:pt x="130680" y="6744685"/>
                  </a:lnTo>
                  <a:lnTo>
                    <a:pt x="146365" y="6801093"/>
                  </a:lnTo>
                  <a:lnTo>
                    <a:pt x="162889" y="6857260"/>
                  </a:lnTo>
                  <a:lnTo>
                    <a:pt x="180245" y="6913178"/>
                  </a:lnTo>
                  <a:lnTo>
                    <a:pt x="198424" y="6968838"/>
                  </a:lnTo>
                  <a:lnTo>
                    <a:pt x="217418" y="7024233"/>
                  </a:lnTo>
                  <a:lnTo>
                    <a:pt x="237221" y="7079355"/>
                  </a:lnTo>
                  <a:lnTo>
                    <a:pt x="257823" y="7134194"/>
                  </a:lnTo>
                  <a:lnTo>
                    <a:pt x="279217" y="7188744"/>
                  </a:lnTo>
                  <a:lnTo>
                    <a:pt x="301396" y="7242995"/>
                  </a:lnTo>
                  <a:lnTo>
                    <a:pt x="304676" y="7250703"/>
                  </a:lnTo>
                  <a:lnTo>
                    <a:pt x="8285071" y="7250703"/>
                  </a:lnTo>
                  <a:lnTo>
                    <a:pt x="8285071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684553" y="0"/>
              <a:ext cx="7937938" cy="10576954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6268736" y="5722345"/>
              <a:ext cx="3835400" cy="5586730"/>
            </a:xfrm>
            <a:custGeom>
              <a:avLst/>
              <a:gdLst/>
              <a:ahLst/>
              <a:cxnLst/>
              <a:rect l="l" t="t" r="r" b="b"/>
              <a:pathLst>
                <a:path w="3835400" h="5586730">
                  <a:moveTo>
                    <a:pt x="3835363" y="0"/>
                  </a:moveTo>
                  <a:lnTo>
                    <a:pt x="3784070" y="29780"/>
                  </a:lnTo>
                  <a:lnTo>
                    <a:pt x="3700878" y="79166"/>
                  </a:lnTo>
                  <a:lnTo>
                    <a:pt x="3618225" y="129532"/>
                  </a:lnTo>
                  <a:lnTo>
                    <a:pt x="3536118" y="180875"/>
                  </a:lnTo>
                  <a:lnTo>
                    <a:pt x="3454569" y="233190"/>
                  </a:lnTo>
                  <a:lnTo>
                    <a:pt x="3373587" y="286475"/>
                  </a:lnTo>
                  <a:lnTo>
                    <a:pt x="3293182" y="340727"/>
                  </a:lnTo>
                  <a:lnTo>
                    <a:pt x="3213363" y="395941"/>
                  </a:lnTo>
                  <a:lnTo>
                    <a:pt x="3134139" y="452115"/>
                  </a:lnTo>
                  <a:lnTo>
                    <a:pt x="3055522" y="509244"/>
                  </a:lnTo>
                  <a:lnTo>
                    <a:pt x="2977519" y="567327"/>
                  </a:lnTo>
                  <a:lnTo>
                    <a:pt x="2900142" y="626358"/>
                  </a:lnTo>
                  <a:lnTo>
                    <a:pt x="2823399" y="686336"/>
                  </a:lnTo>
                  <a:lnTo>
                    <a:pt x="2747301" y="747256"/>
                  </a:lnTo>
                  <a:lnTo>
                    <a:pt x="2671857" y="809115"/>
                  </a:lnTo>
                  <a:lnTo>
                    <a:pt x="2597077" y="871910"/>
                  </a:lnTo>
                  <a:lnTo>
                    <a:pt x="2559938" y="903657"/>
                  </a:lnTo>
                  <a:lnTo>
                    <a:pt x="2522970" y="935637"/>
                  </a:lnTo>
                  <a:lnTo>
                    <a:pt x="2486172" y="967849"/>
                  </a:lnTo>
                  <a:lnTo>
                    <a:pt x="2449546" y="1000293"/>
                  </a:lnTo>
                  <a:lnTo>
                    <a:pt x="2413093" y="1032968"/>
                  </a:lnTo>
                  <a:lnTo>
                    <a:pt x="2376815" y="1065874"/>
                  </a:lnTo>
                  <a:lnTo>
                    <a:pt x="2340712" y="1099011"/>
                  </a:lnTo>
                  <a:lnTo>
                    <a:pt x="2304786" y="1132378"/>
                  </a:lnTo>
                  <a:lnTo>
                    <a:pt x="2269038" y="1165975"/>
                  </a:lnTo>
                  <a:lnTo>
                    <a:pt x="2233470" y="1199801"/>
                  </a:lnTo>
                  <a:lnTo>
                    <a:pt x="2198081" y="1233855"/>
                  </a:lnTo>
                  <a:lnTo>
                    <a:pt x="2162875" y="1268138"/>
                  </a:lnTo>
                  <a:lnTo>
                    <a:pt x="2127851" y="1302649"/>
                  </a:lnTo>
                  <a:lnTo>
                    <a:pt x="2093012" y="1337388"/>
                  </a:lnTo>
                  <a:lnTo>
                    <a:pt x="2058358" y="1372354"/>
                  </a:lnTo>
                  <a:lnTo>
                    <a:pt x="2023890" y="1407546"/>
                  </a:lnTo>
                  <a:lnTo>
                    <a:pt x="1989610" y="1442965"/>
                  </a:lnTo>
                  <a:lnTo>
                    <a:pt x="1955519" y="1478610"/>
                  </a:lnTo>
                  <a:lnTo>
                    <a:pt x="1921618" y="1514480"/>
                  </a:lnTo>
                  <a:lnTo>
                    <a:pt x="1887909" y="1550575"/>
                  </a:lnTo>
                  <a:lnTo>
                    <a:pt x="1854392" y="1586895"/>
                  </a:lnTo>
                  <a:lnTo>
                    <a:pt x="1821069" y="1623439"/>
                  </a:lnTo>
                  <a:lnTo>
                    <a:pt x="1787941" y="1660207"/>
                  </a:lnTo>
                  <a:lnTo>
                    <a:pt x="1755009" y="1697198"/>
                  </a:lnTo>
                  <a:lnTo>
                    <a:pt x="1722274" y="1734412"/>
                  </a:lnTo>
                  <a:lnTo>
                    <a:pt x="1689739" y="1771848"/>
                  </a:lnTo>
                  <a:lnTo>
                    <a:pt x="1657402" y="1809507"/>
                  </a:lnTo>
                  <a:lnTo>
                    <a:pt x="1625267" y="1847387"/>
                  </a:lnTo>
                  <a:lnTo>
                    <a:pt x="1593335" y="1885488"/>
                  </a:lnTo>
                  <a:lnTo>
                    <a:pt x="1561605" y="1923810"/>
                  </a:lnTo>
                  <a:lnTo>
                    <a:pt x="1530081" y="1962353"/>
                  </a:lnTo>
                  <a:lnTo>
                    <a:pt x="1498762" y="2001115"/>
                  </a:lnTo>
                  <a:lnTo>
                    <a:pt x="1467651" y="2040097"/>
                  </a:lnTo>
                  <a:lnTo>
                    <a:pt x="1436747" y="2079298"/>
                  </a:lnTo>
                  <a:lnTo>
                    <a:pt x="1406053" y="2118718"/>
                  </a:lnTo>
                  <a:lnTo>
                    <a:pt x="1375570" y="2158355"/>
                  </a:lnTo>
                  <a:lnTo>
                    <a:pt x="1345299" y="2198211"/>
                  </a:lnTo>
                  <a:lnTo>
                    <a:pt x="1315241" y="2238284"/>
                  </a:lnTo>
                  <a:lnTo>
                    <a:pt x="1285398" y="2278574"/>
                  </a:lnTo>
                  <a:lnTo>
                    <a:pt x="1255770" y="2319081"/>
                  </a:lnTo>
                  <a:lnTo>
                    <a:pt x="1226358" y="2359804"/>
                  </a:lnTo>
                  <a:lnTo>
                    <a:pt x="1197165" y="2400742"/>
                  </a:lnTo>
                  <a:lnTo>
                    <a:pt x="1168191" y="2441896"/>
                  </a:lnTo>
                  <a:lnTo>
                    <a:pt x="1139438" y="2483265"/>
                  </a:lnTo>
                  <a:lnTo>
                    <a:pt x="1110906" y="2524848"/>
                  </a:lnTo>
                  <a:lnTo>
                    <a:pt x="1082596" y="2566645"/>
                  </a:lnTo>
                  <a:lnTo>
                    <a:pt x="1054511" y="2608655"/>
                  </a:lnTo>
                  <a:lnTo>
                    <a:pt x="1026651" y="2650879"/>
                  </a:lnTo>
                  <a:lnTo>
                    <a:pt x="999018" y="2693316"/>
                  </a:lnTo>
                  <a:lnTo>
                    <a:pt x="971612" y="2735964"/>
                  </a:lnTo>
                  <a:lnTo>
                    <a:pt x="944436" y="2778825"/>
                  </a:lnTo>
                  <a:lnTo>
                    <a:pt x="917489" y="2821897"/>
                  </a:lnTo>
                  <a:lnTo>
                    <a:pt x="890773" y="2865181"/>
                  </a:lnTo>
                  <a:lnTo>
                    <a:pt x="864291" y="2908674"/>
                  </a:lnTo>
                  <a:lnTo>
                    <a:pt x="838041" y="2952378"/>
                  </a:lnTo>
                  <a:lnTo>
                    <a:pt x="812027" y="2996292"/>
                  </a:lnTo>
                  <a:lnTo>
                    <a:pt x="786249" y="3040415"/>
                  </a:lnTo>
                  <a:lnTo>
                    <a:pt x="760708" y="3084747"/>
                  </a:lnTo>
                  <a:lnTo>
                    <a:pt x="735406" y="3129288"/>
                  </a:lnTo>
                  <a:lnTo>
                    <a:pt x="710344" y="3174036"/>
                  </a:lnTo>
                  <a:lnTo>
                    <a:pt x="685523" y="3218993"/>
                  </a:lnTo>
                  <a:lnTo>
                    <a:pt x="660944" y="3264156"/>
                  </a:lnTo>
                  <a:lnTo>
                    <a:pt x="636608" y="3309526"/>
                  </a:lnTo>
                  <a:lnTo>
                    <a:pt x="612517" y="3355103"/>
                  </a:lnTo>
                  <a:lnTo>
                    <a:pt x="588672" y="3400885"/>
                  </a:lnTo>
                  <a:lnTo>
                    <a:pt x="565073" y="3446874"/>
                  </a:lnTo>
                  <a:lnTo>
                    <a:pt x="541723" y="3493067"/>
                  </a:lnTo>
                  <a:lnTo>
                    <a:pt x="518623" y="3539465"/>
                  </a:lnTo>
                  <a:lnTo>
                    <a:pt x="495773" y="3586067"/>
                  </a:lnTo>
                  <a:lnTo>
                    <a:pt x="473175" y="3632873"/>
                  </a:lnTo>
                  <a:lnTo>
                    <a:pt x="451840" y="3677746"/>
                  </a:lnTo>
                  <a:lnTo>
                    <a:pt x="430794" y="3722682"/>
                  </a:lnTo>
                  <a:lnTo>
                    <a:pt x="410037" y="3767679"/>
                  </a:lnTo>
                  <a:lnTo>
                    <a:pt x="389568" y="3812736"/>
                  </a:lnTo>
                  <a:lnTo>
                    <a:pt x="369388" y="3857853"/>
                  </a:lnTo>
                  <a:lnTo>
                    <a:pt x="349495" y="3903028"/>
                  </a:lnTo>
                  <a:lnTo>
                    <a:pt x="329890" y="3948261"/>
                  </a:lnTo>
                  <a:lnTo>
                    <a:pt x="310571" y="3993550"/>
                  </a:lnTo>
                  <a:lnTo>
                    <a:pt x="291540" y="4038895"/>
                  </a:lnTo>
                  <a:lnTo>
                    <a:pt x="272794" y="4084294"/>
                  </a:lnTo>
                  <a:lnTo>
                    <a:pt x="249639" y="4142067"/>
                  </a:lnTo>
                  <a:lnTo>
                    <a:pt x="227571" y="4199632"/>
                  </a:lnTo>
                  <a:lnTo>
                    <a:pt x="206581" y="4256983"/>
                  </a:lnTo>
                  <a:lnTo>
                    <a:pt x="186661" y="4314118"/>
                  </a:lnTo>
                  <a:lnTo>
                    <a:pt x="167803" y="4371033"/>
                  </a:lnTo>
                  <a:lnTo>
                    <a:pt x="149998" y="4427724"/>
                  </a:lnTo>
                  <a:lnTo>
                    <a:pt x="133238" y="4484187"/>
                  </a:lnTo>
                  <a:lnTo>
                    <a:pt x="117514" y="4540419"/>
                  </a:lnTo>
                  <a:lnTo>
                    <a:pt x="102818" y="4596417"/>
                  </a:lnTo>
                  <a:lnTo>
                    <a:pt x="89141" y="4652176"/>
                  </a:lnTo>
                  <a:lnTo>
                    <a:pt x="76475" y="4707692"/>
                  </a:lnTo>
                  <a:lnTo>
                    <a:pt x="64812" y="4762963"/>
                  </a:lnTo>
                  <a:lnTo>
                    <a:pt x="54144" y="4817985"/>
                  </a:lnTo>
                  <a:lnTo>
                    <a:pt x="44461" y="4872753"/>
                  </a:lnTo>
                  <a:lnTo>
                    <a:pt x="35755" y="4927265"/>
                  </a:lnTo>
                  <a:lnTo>
                    <a:pt x="28019" y="4981516"/>
                  </a:lnTo>
                  <a:lnTo>
                    <a:pt x="21243" y="5035503"/>
                  </a:lnTo>
                  <a:lnTo>
                    <a:pt x="15419" y="5089222"/>
                  </a:lnTo>
                  <a:lnTo>
                    <a:pt x="10539" y="5142670"/>
                  </a:lnTo>
                  <a:lnTo>
                    <a:pt x="6594" y="5195842"/>
                  </a:lnTo>
                  <a:lnTo>
                    <a:pt x="3576" y="5248736"/>
                  </a:lnTo>
                  <a:lnTo>
                    <a:pt x="1477" y="5301348"/>
                  </a:lnTo>
                  <a:lnTo>
                    <a:pt x="287" y="5353673"/>
                  </a:lnTo>
                  <a:lnTo>
                    <a:pt x="0" y="5405709"/>
                  </a:lnTo>
                  <a:lnTo>
                    <a:pt x="605" y="5457452"/>
                  </a:lnTo>
                  <a:lnTo>
                    <a:pt x="2095" y="5508897"/>
                  </a:lnTo>
                  <a:lnTo>
                    <a:pt x="4462" y="5560042"/>
                  </a:lnTo>
                  <a:lnTo>
                    <a:pt x="6127" y="5586210"/>
                  </a:lnTo>
                  <a:lnTo>
                    <a:pt x="3835363" y="5586210"/>
                  </a:lnTo>
                  <a:lnTo>
                    <a:pt x="3835363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86709" y="10616328"/>
              <a:ext cx="123863" cy="68536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8983417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8359717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793200" y="713900"/>
              <a:ext cx="114247" cy="114247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057163" y="1360494"/>
              <a:ext cx="1538907" cy="717577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557051" y="1305017"/>
              <a:ext cx="54610" cy="299085"/>
            </a:xfrm>
            <a:custGeom>
              <a:avLst/>
              <a:gdLst/>
              <a:ahLst/>
              <a:cxnLst/>
              <a:rect l="l" t="t" r="r" b="b"/>
              <a:pathLst>
                <a:path w="54609" h="299084">
                  <a:moveTo>
                    <a:pt x="54249" y="0"/>
                  </a:moveTo>
                  <a:lnTo>
                    <a:pt x="0" y="0"/>
                  </a:lnTo>
                  <a:lnTo>
                    <a:pt x="0" y="298744"/>
                  </a:lnTo>
                  <a:lnTo>
                    <a:pt x="54249" y="298744"/>
                  </a:lnTo>
                  <a:lnTo>
                    <a:pt x="54249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52427" y="559369"/>
              <a:ext cx="587626" cy="650240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941271" y="1798405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920623" y="8577964"/>
              <a:ext cx="9233535" cy="1373505"/>
            </a:xfrm>
            <a:custGeom>
              <a:avLst/>
              <a:gdLst/>
              <a:ahLst/>
              <a:cxnLst/>
              <a:rect l="l" t="t" r="r" b="b"/>
              <a:pathLst>
                <a:path w="9233535" h="1373504">
                  <a:moveTo>
                    <a:pt x="9107764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1247804"/>
                  </a:lnTo>
                  <a:lnTo>
                    <a:pt x="9914" y="1296592"/>
                  </a:lnTo>
                  <a:lnTo>
                    <a:pt x="36909" y="1336545"/>
                  </a:lnTo>
                  <a:lnTo>
                    <a:pt x="76862" y="1363540"/>
                  </a:lnTo>
                  <a:lnTo>
                    <a:pt x="125650" y="1373455"/>
                  </a:lnTo>
                  <a:lnTo>
                    <a:pt x="9107764" y="1373455"/>
                  </a:lnTo>
                  <a:lnTo>
                    <a:pt x="9156552" y="1363540"/>
                  </a:lnTo>
                  <a:lnTo>
                    <a:pt x="9196505" y="1336545"/>
                  </a:lnTo>
                  <a:lnTo>
                    <a:pt x="9223500" y="1296592"/>
                  </a:lnTo>
                  <a:lnTo>
                    <a:pt x="9233415" y="1247804"/>
                  </a:lnTo>
                  <a:lnTo>
                    <a:pt x="9233415" y="125650"/>
                  </a:lnTo>
                  <a:lnTo>
                    <a:pt x="9223500" y="76862"/>
                  </a:lnTo>
                  <a:lnTo>
                    <a:pt x="9196505" y="36909"/>
                  </a:lnTo>
                  <a:lnTo>
                    <a:pt x="9156552" y="9914"/>
                  </a:lnTo>
                  <a:lnTo>
                    <a:pt x="9107764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>
            <a:spLocks noGrp="1"/>
          </p:cNvSpPr>
          <p:nvPr>
            <p:ph type="title"/>
          </p:nvPr>
        </p:nvSpPr>
        <p:spPr>
          <a:xfrm>
            <a:off x="2339624" y="2248080"/>
            <a:ext cx="7079924" cy="492443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100" b="1" spc="120" dirty="0"/>
              <a:t>El</a:t>
            </a:r>
            <a:r>
              <a:rPr sz="3100" b="1" spc="40" dirty="0"/>
              <a:t> </a:t>
            </a:r>
            <a:r>
              <a:rPr sz="3100" b="1" spc="170" dirty="0"/>
              <a:t>Ministerio</a:t>
            </a:r>
            <a:r>
              <a:rPr sz="3100" b="1" spc="40" dirty="0"/>
              <a:t> </a:t>
            </a:r>
            <a:r>
              <a:rPr sz="3100" b="1" spc="190" dirty="0"/>
              <a:t>del</a:t>
            </a:r>
            <a:r>
              <a:rPr sz="3100" b="1" spc="40" dirty="0"/>
              <a:t> </a:t>
            </a:r>
            <a:r>
              <a:rPr sz="3100" b="1" spc="204" dirty="0"/>
              <a:t>Interior</a:t>
            </a:r>
            <a:r>
              <a:rPr sz="3100" b="1" spc="45" dirty="0"/>
              <a:t> </a:t>
            </a:r>
            <a:r>
              <a:rPr sz="3100" b="1" spc="170" dirty="0"/>
              <a:t>informa:</a:t>
            </a:r>
            <a:endParaRPr sz="3100" b="1" dirty="0"/>
          </a:p>
        </p:txBody>
      </p:sp>
      <p:sp>
        <p:nvSpPr>
          <p:cNvPr id="33" name="object 33"/>
          <p:cNvSpPr txBox="1"/>
          <p:nvPr/>
        </p:nvSpPr>
        <p:spPr>
          <a:xfrm>
            <a:off x="794873" y="2981266"/>
            <a:ext cx="9531985" cy="26504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728470" marR="1721485" indent="-635" algn="ctr">
              <a:lnSpc>
                <a:spcPct val="114500"/>
              </a:lnSpc>
              <a:spcBef>
                <a:spcPts val="95"/>
              </a:spcBef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Próximamente</a:t>
            </a:r>
            <a:r>
              <a:rPr sz="215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se</a:t>
            </a:r>
            <a:r>
              <a:rPr sz="215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abrirá</a:t>
            </a:r>
            <a:r>
              <a:rPr sz="215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convocatoria</a:t>
            </a:r>
            <a:r>
              <a:rPr sz="215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40" dirty="0">
                <a:solidFill>
                  <a:srgbClr val="616160"/>
                </a:solidFill>
                <a:latin typeface="Arial MT"/>
                <a:cs typeface="Arial MT"/>
              </a:rPr>
              <a:t>del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Banco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Iniciativas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las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Comunidades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40" dirty="0">
                <a:solidFill>
                  <a:srgbClr val="616160"/>
                </a:solidFill>
                <a:latin typeface="Arial MT"/>
                <a:cs typeface="Arial MT"/>
              </a:rPr>
              <a:t>2025.</a:t>
            </a:r>
            <a:endParaRPr sz="215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475"/>
              </a:spcBef>
            </a:pPr>
            <a:endParaRPr sz="2150">
              <a:latin typeface="Arial MT"/>
              <a:cs typeface="Arial MT"/>
            </a:endParaRPr>
          </a:p>
          <a:p>
            <a:pPr marL="330835" marR="323215" algn="ctr">
              <a:lnSpc>
                <a:spcPct val="114500"/>
              </a:lnSpc>
              <a:spcBef>
                <a:spcPts val="5"/>
              </a:spcBef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Invitamos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todas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las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comunidades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preparar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sus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propuestas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esta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oportunidad</a:t>
            </a:r>
            <a:r>
              <a:rPr sz="215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única</a:t>
            </a:r>
            <a:r>
              <a:rPr sz="215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impulsar</a:t>
            </a:r>
            <a:r>
              <a:rPr sz="215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sus</a:t>
            </a:r>
            <a:r>
              <a:rPr sz="215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proyectos.</a:t>
            </a:r>
            <a:endParaRPr sz="215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850"/>
              </a:spcBef>
            </a:pPr>
            <a:endParaRPr sz="215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20" dirty="0">
                <a:solidFill>
                  <a:srgbClr val="616160"/>
                </a:solidFill>
                <a:latin typeface="Arial MT"/>
                <a:cs typeface="Arial MT"/>
              </a:rPr>
              <a:t>Fecha</a:t>
            </a:r>
            <a:r>
              <a:rPr sz="2150" spc="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70" dirty="0">
                <a:solidFill>
                  <a:srgbClr val="616160"/>
                </a:solidFill>
                <a:latin typeface="Arial MT"/>
                <a:cs typeface="Arial MT"/>
              </a:rPr>
              <a:t>apertura</a:t>
            </a:r>
            <a:r>
              <a:rPr sz="2150" spc="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será</a:t>
            </a:r>
            <a:r>
              <a:rPr sz="2150" spc="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anunciada</a:t>
            </a:r>
            <a:r>
              <a:rPr sz="2150" spc="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15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través</a:t>
            </a:r>
            <a:r>
              <a:rPr sz="2150" spc="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0" dirty="0">
                <a:solidFill>
                  <a:srgbClr val="616160"/>
                </a:solidFill>
                <a:latin typeface="Arial MT"/>
                <a:cs typeface="Arial MT"/>
              </a:rPr>
              <a:t>nuestros</a:t>
            </a:r>
            <a:r>
              <a:rPr sz="2150" spc="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canales</a:t>
            </a:r>
            <a:r>
              <a:rPr sz="2150" spc="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oFiciales:</a:t>
            </a:r>
            <a:endParaRPr sz="2150">
              <a:latin typeface="Arial MT"/>
              <a:cs typeface="Arial MT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910956" y="6014532"/>
            <a:ext cx="930275" cy="693420"/>
            <a:chOff x="910956" y="6014532"/>
            <a:chExt cx="930275" cy="693420"/>
          </a:xfrm>
        </p:grpSpPr>
        <p:sp>
          <p:nvSpPr>
            <p:cNvPr id="35" name="object 35"/>
            <p:cNvSpPr/>
            <p:nvPr/>
          </p:nvSpPr>
          <p:spPr>
            <a:xfrm>
              <a:off x="910956" y="6014532"/>
              <a:ext cx="930275" cy="693420"/>
            </a:xfrm>
            <a:custGeom>
              <a:avLst/>
              <a:gdLst/>
              <a:ahLst/>
              <a:cxnLst/>
              <a:rect l="l" t="t" r="r" b="b"/>
              <a:pathLst>
                <a:path w="930275" h="693420">
                  <a:moveTo>
                    <a:pt x="815818" y="0"/>
                  </a:moveTo>
                  <a:lnTo>
                    <a:pt x="114038" y="0"/>
                  </a:lnTo>
                  <a:lnTo>
                    <a:pt x="69759" y="8998"/>
                  </a:lnTo>
                  <a:lnTo>
                    <a:pt x="33498" y="33498"/>
                  </a:lnTo>
                  <a:lnTo>
                    <a:pt x="8998" y="69759"/>
                  </a:lnTo>
                  <a:lnTo>
                    <a:pt x="0" y="114038"/>
                  </a:lnTo>
                  <a:lnTo>
                    <a:pt x="0" y="578966"/>
                  </a:lnTo>
                  <a:lnTo>
                    <a:pt x="8998" y="623245"/>
                  </a:lnTo>
                  <a:lnTo>
                    <a:pt x="33498" y="659506"/>
                  </a:lnTo>
                  <a:lnTo>
                    <a:pt x="69759" y="684006"/>
                  </a:lnTo>
                  <a:lnTo>
                    <a:pt x="114038" y="693005"/>
                  </a:lnTo>
                  <a:lnTo>
                    <a:pt x="815818" y="693005"/>
                  </a:lnTo>
                  <a:lnTo>
                    <a:pt x="860096" y="684006"/>
                  </a:lnTo>
                  <a:lnTo>
                    <a:pt x="896357" y="659506"/>
                  </a:lnTo>
                  <a:lnTo>
                    <a:pt x="920858" y="623245"/>
                  </a:lnTo>
                  <a:lnTo>
                    <a:pt x="929856" y="578966"/>
                  </a:lnTo>
                  <a:lnTo>
                    <a:pt x="929856" y="114038"/>
                  </a:lnTo>
                  <a:lnTo>
                    <a:pt x="920858" y="69759"/>
                  </a:lnTo>
                  <a:lnTo>
                    <a:pt x="896357" y="33498"/>
                  </a:lnTo>
                  <a:lnTo>
                    <a:pt x="860096" y="8998"/>
                  </a:lnTo>
                  <a:lnTo>
                    <a:pt x="815818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104087" y="6090011"/>
              <a:ext cx="527050" cy="549275"/>
            </a:xfrm>
            <a:custGeom>
              <a:avLst/>
              <a:gdLst/>
              <a:ahLst/>
              <a:cxnLst/>
              <a:rect l="l" t="t" r="r" b="b"/>
              <a:pathLst>
                <a:path w="527050" h="549275">
                  <a:moveTo>
                    <a:pt x="526097" y="410083"/>
                  </a:moveTo>
                  <a:lnTo>
                    <a:pt x="523633" y="409765"/>
                  </a:lnTo>
                  <a:lnTo>
                    <a:pt x="313524" y="296684"/>
                  </a:lnTo>
                  <a:lnTo>
                    <a:pt x="309473" y="294678"/>
                  </a:lnTo>
                  <a:lnTo>
                    <a:pt x="306705" y="296252"/>
                  </a:lnTo>
                  <a:lnTo>
                    <a:pt x="308267" y="298640"/>
                  </a:lnTo>
                  <a:lnTo>
                    <a:pt x="359905" y="528815"/>
                  </a:lnTo>
                  <a:lnTo>
                    <a:pt x="359892" y="531241"/>
                  </a:lnTo>
                  <a:lnTo>
                    <a:pt x="363956" y="532180"/>
                  </a:lnTo>
                  <a:lnTo>
                    <a:pt x="364604" y="529539"/>
                  </a:lnTo>
                  <a:lnTo>
                    <a:pt x="382981" y="502056"/>
                  </a:lnTo>
                  <a:lnTo>
                    <a:pt x="403225" y="470992"/>
                  </a:lnTo>
                  <a:lnTo>
                    <a:pt x="404583" y="471944"/>
                  </a:lnTo>
                  <a:lnTo>
                    <a:pt x="460959" y="548398"/>
                  </a:lnTo>
                  <a:lnTo>
                    <a:pt x="462800" y="548932"/>
                  </a:lnTo>
                  <a:lnTo>
                    <a:pt x="486638" y="530948"/>
                  </a:lnTo>
                  <a:lnTo>
                    <a:pt x="511556" y="512876"/>
                  </a:lnTo>
                  <a:lnTo>
                    <a:pt x="511860" y="510590"/>
                  </a:lnTo>
                  <a:lnTo>
                    <a:pt x="454583" y="433336"/>
                  </a:lnTo>
                  <a:lnTo>
                    <a:pt x="523125" y="413905"/>
                  </a:lnTo>
                  <a:lnTo>
                    <a:pt x="525322" y="414108"/>
                  </a:lnTo>
                  <a:lnTo>
                    <a:pt x="526097" y="410083"/>
                  </a:lnTo>
                  <a:close/>
                </a:path>
                <a:path w="527050" h="549275">
                  <a:moveTo>
                    <a:pt x="526757" y="254000"/>
                  </a:moveTo>
                  <a:lnTo>
                    <a:pt x="522833" y="218440"/>
                  </a:lnTo>
                  <a:lnTo>
                    <a:pt x="511924" y="176530"/>
                  </a:lnTo>
                  <a:lnTo>
                    <a:pt x="510933" y="172720"/>
                  </a:lnTo>
                  <a:lnTo>
                    <a:pt x="492023" y="132080"/>
                  </a:lnTo>
                  <a:lnTo>
                    <a:pt x="466102" y="95250"/>
                  </a:lnTo>
                  <a:lnTo>
                    <a:pt x="459079" y="88214"/>
                  </a:lnTo>
                  <a:lnTo>
                    <a:pt x="459079" y="152400"/>
                  </a:lnTo>
                  <a:lnTo>
                    <a:pt x="452234" y="153670"/>
                  </a:lnTo>
                  <a:lnTo>
                    <a:pt x="415810" y="166370"/>
                  </a:lnTo>
                  <a:lnTo>
                    <a:pt x="397357" y="170180"/>
                  </a:lnTo>
                  <a:lnTo>
                    <a:pt x="378739" y="175260"/>
                  </a:lnTo>
                  <a:lnTo>
                    <a:pt x="373253" y="176530"/>
                  </a:lnTo>
                  <a:lnTo>
                    <a:pt x="370967" y="175260"/>
                  </a:lnTo>
                  <a:lnTo>
                    <a:pt x="369506" y="168910"/>
                  </a:lnTo>
                  <a:lnTo>
                    <a:pt x="360172" y="138430"/>
                  </a:lnTo>
                  <a:lnTo>
                    <a:pt x="348297" y="107950"/>
                  </a:lnTo>
                  <a:lnTo>
                    <a:pt x="333946" y="78740"/>
                  </a:lnTo>
                  <a:lnTo>
                    <a:pt x="333895" y="182880"/>
                  </a:lnTo>
                  <a:lnTo>
                    <a:pt x="326478" y="182880"/>
                  </a:lnTo>
                  <a:lnTo>
                    <a:pt x="310769" y="185420"/>
                  </a:lnTo>
                  <a:lnTo>
                    <a:pt x="294982" y="185420"/>
                  </a:lnTo>
                  <a:lnTo>
                    <a:pt x="279006" y="186690"/>
                  </a:lnTo>
                  <a:lnTo>
                    <a:pt x="246214" y="186690"/>
                  </a:lnTo>
                  <a:lnTo>
                    <a:pt x="195554" y="182880"/>
                  </a:lnTo>
                  <a:lnTo>
                    <a:pt x="191173" y="181610"/>
                  </a:lnTo>
                  <a:lnTo>
                    <a:pt x="191122" y="180340"/>
                  </a:lnTo>
                  <a:lnTo>
                    <a:pt x="192049" y="176530"/>
                  </a:lnTo>
                  <a:lnTo>
                    <a:pt x="192468" y="175260"/>
                  </a:lnTo>
                  <a:lnTo>
                    <a:pt x="203695" y="140970"/>
                  </a:lnTo>
                  <a:lnTo>
                    <a:pt x="218757" y="106680"/>
                  </a:lnTo>
                  <a:lnTo>
                    <a:pt x="237223" y="74930"/>
                  </a:lnTo>
                  <a:lnTo>
                    <a:pt x="258152" y="45720"/>
                  </a:lnTo>
                  <a:lnTo>
                    <a:pt x="259067" y="44450"/>
                  </a:lnTo>
                  <a:lnTo>
                    <a:pt x="261467" y="40640"/>
                  </a:lnTo>
                  <a:lnTo>
                    <a:pt x="262724" y="40640"/>
                  </a:lnTo>
                  <a:lnTo>
                    <a:pt x="265087" y="44450"/>
                  </a:lnTo>
                  <a:lnTo>
                    <a:pt x="287020" y="74930"/>
                  </a:lnTo>
                  <a:lnTo>
                    <a:pt x="305473" y="106680"/>
                  </a:lnTo>
                  <a:lnTo>
                    <a:pt x="320522" y="140970"/>
                  </a:lnTo>
                  <a:lnTo>
                    <a:pt x="332244" y="176530"/>
                  </a:lnTo>
                  <a:lnTo>
                    <a:pt x="333895" y="182880"/>
                  </a:lnTo>
                  <a:lnTo>
                    <a:pt x="333895" y="78663"/>
                  </a:lnTo>
                  <a:lnTo>
                    <a:pt x="317233" y="50800"/>
                  </a:lnTo>
                  <a:lnTo>
                    <a:pt x="316014" y="49530"/>
                  </a:lnTo>
                  <a:lnTo>
                    <a:pt x="314109" y="46990"/>
                  </a:lnTo>
                  <a:lnTo>
                    <a:pt x="314121" y="44450"/>
                  </a:lnTo>
                  <a:lnTo>
                    <a:pt x="323316" y="46990"/>
                  </a:lnTo>
                  <a:lnTo>
                    <a:pt x="341045" y="52070"/>
                  </a:lnTo>
                  <a:lnTo>
                    <a:pt x="381482" y="71120"/>
                  </a:lnTo>
                  <a:lnTo>
                    <a:pt x="434301" y="116840"/>
                  </a:lnTo>
                  <a:lnTo>
                    <a:pt x="459079" y="152400"/>
                  </a:lnTo>
                  <a:lnTo>
                    <a:pt x="459079" y="88214"/>
                  </a:lnTo>
                  <a:lnTo>
                    <a:pt x="433171" y="62230"/>
                  </a:lnTo>
                  <a:lnTo>
                    <a:pt x="408254" y="44450"/>
                  </a:lnTo>
                  <a:lnTo>
                    <a:pt x="402907" y="40640"/>
                  </a:lnTo>
                  <a:lnTo>
                    <a:pt x="395782" y="35560"/>
                  </a:lnTo>
                  <a:lnTo>
                    <a:pt x="356184" y="16510"/>
                  </a:lnTo>
                  <a:lnTo>
                    <a:pt x="314452" y="5080"/>
                  </a:lnTo>
                  <a:lnTo>
                    <a:pt x="270637" y="0"/>
                  </a:lnTo>
                  <a:lnTo>
                    <a:pt x="224828" y="2540"/>
                  </a:lnTo>
                  <a:lnTo>
                    <a:pt x="209448" y="6337"/>
                  </a:lnTo>
                  <a:lnTo>
                    <a:pt x="209448" y="48260"/>
                  </a:lnTo>
                  <a:lnTo>
                    <a:pt x="207759" y="49530"/>
                  </a:lnTo>
                  <a:lnTo>
                    <a:pt x="175793" y="107950"/>
                  </a:lnTo>
                  <a:lnTo>
                    <a:pt x="154470" y="168910"/>
                  </a:lnTo>
                  <a:lnTo>
                    <a:pt x="153238" y="173990"/>
                  </a:lnTo>
                  <a:lnTo>
                    <a:pt x="151587" y="175260"/>
                  </a:lnTo>
                  <a:lnTo>
                    <a:pt x="147116" y="174167"/>
                  </a:lnTo>
                  <a:lnTo>
                    <a:pt x="147116" y="326390"/>
                  </a:lnTo>
                  <a:lnTo>
                    <a:pt x="145567" y="327660"/>
                  </a:lnTo>
                  <a:lnTo>
                    <a:pt x="141668" y="327660"/>
                  </a:lnTo>
                  <a:lnTo>
                    <a:pt x="101117" y="337820"/>
                  </a:lnTo>
                  <a:lnTo>
                    <a:pt x="61429" y="350520"/>
                  </a:lnTo>
                  <a:lnTo>
                    <a:pt x="57886" y="351790"/>
                  </a:lnTo>
                  <a:lnTo>
                    <a:pt x="56235" y="351790"/>
                  </a:lnTo>
                  <a:lnTo>
                    <a:pt x="54838" y="347980"/>
                  </a:lnTo>
                  <a:lnTo>
                    <a:pt x="46342" y="322580"/>
                  </a:lnTo>
                  <a:lnTo>
                    <a:pt x="40957" y="295910"/>
                  </a:lnTo>
                  <a:lnTo>
                    <a:pt x="38912" y="273050"/>
                  </a:lnTo>
                  <a:lnTo>
                    <a:pt x="38925" y="262890"/>
                  </a:lnTo>
                  <a:lnTo>
                    <a:pt x="39154" y="255270"/>
                  </a:lnTo>
                  <a:lnTo>
                    <a:pt x="39268" y="251460"/>
                  </a:lnTo>
                  <a:lnTo>
                    <a:pt x="39306" y="250190"/>
                  </a:lnTo>
                  <a:lnTo>
                    <a:pt x="39420" y="246380"/>
                  </a:lnTo>
                  <a:lnTo>
                    <a:pt x="39535" y="242570"/>
                  </a:lnTo>
                  <a:lnTo>
                    <a:pt x="41097" y="229870"/>
                  </a:lnTo>
                  <a:lnTo>
                    <a:pt x="50139" y="191770"/>
                  </a:lnTo>
                  <a:lnTo>
                    <a:pt x="52870" y="186690"/>
                  </a:lnTo>
                  <a:lnTo>
                    <a:pt x="57137" y="187960"/>
                  </a:lnTo>
                  <a:lnTo>
                    <a:pt x="77673" y="195580"/>
                  </a:lnTo>
                  <a:lnTo>
                    <a:pt x="98425" y="201930"/>
                  </a:lnTo>
                  <a:lnTo>
                    <a:pt x="140601" y="212090"/>
                  </a:lnTo>
                  <a:lnTo>
                    <a:pt x="143141" y="213360"/>
                  </a:lnTo>
                  <a:lnTo>
                    <a:pt x="145783" y="213360"/>
                  </a:lnTo>
                  <a:lnTo>
                    <a:pt x="142417" y="273050"/>
                  </a:lnTo>
                  <a:lnTo>
                    <a:pt x="142595" y="278130"/>
                  </a:lnTo>
                  <a:lnTo>
                    <a:pt x="142633" y="279400"/>
                  </a:lnTo>
                  <a:lnTo>
                    <a:pt x="142722" y="281940"/>
                  </a:lnTo>
                  <a:lnTo>
                    <a:pt x="142811" y="284480"/>
                  </a:lnTo>
                  <a:lnTo>
                    <a:pt x="142849" y="285750"/>
                  </a:lnTo>
                  <a:lnTo>
                    <a:pt x="144284" y="303530"/>
                  </a:lnTo>
                  <a:lnTo>
                    <a:pt x="147116" y="326390"/>
                  </a:lnTo>
                  <a:lnTo>
                    <a:pt x="147116" y="174167"/>
                  </a:lnTo>
                  <a:lnTo>
                    <a:pt x="146431" y="173990"/>
                  </a:lnTo>
                  <a:lnTo>
                    <a:pt x="128130" y="170180"/>
                  </a:lnTo>
                  <a:lnTo>
                    <a:pt x="91973" y="160020"/>
                  </a:lnTo>
                  <a:lnTo>
                    <a:pt x="74091" y="153670"/>
                  </a:lnTo>
                  <a:lnTo>
                    <a:pt x="68859" y="152400"/>
                  </a:lnTo>
                  <a:lnTo>
                    <a:pt x="68605" y="151130"/>
                  </a:lnTo>
                  <a:lnTo>
                    <a:pt x="97282" y="111760"/>
                  </a:lnTo>
                  <a:lnTo>
                    <a:pt x="127762" y="83820"/>
                  </a:lnTo>
                  <a:lnTo>
                    <a:pt x="162941" y="62230"/>
                  </a:lnTo>
                  <a:lnTo>
                    <a:pt x="202831" y="46990"/>
                  </a:lnTo>
                  <a:lnTo>
                    <a:pt x="204495" y="45720"/>
                  </a:lnTo>
                  <a:lnTo>
                    <a:pt x="209029" y="45720"/>
                  </a:lnTo>
                  <a:lnTo>
                    <a:pt x="209448" y="48260"/>
                  </a:lnTo>
                  <a:lnTo>
                    <a:pt x="209448" y="6337"/>
                  </a:lnTo>
                  <a:lnTo>
                    <a:pt x="136029" y="33020"/>
                  </a:lnTo>
                  <a:lnTo>
                    <a:pt x="97853" y="58420"/>
                  </a:lnTo>
                  <a:lnTo>
                    <a:pt x="64008" y="92710"/>
                  </a:lnTo>
                  <a:lnTo>
                    <a:pt x="35521" y="132080"/>
                  </a:lnTo>
                  <a:lnTo>
                    <a:pt x="15240" y="173990"/>
                  </a:lnTo>
                  <a:lnTo>
                    <a:pt x="3340" y="218440"/>
                  </a:lnTo>
                  <a:lnTo>
                    <a:pt x="88" y="262890"/>
                  </a:lnTo>
                  <a:lnTo>
                    <a:pt x="0" y="264160"/>
                  </a:lnTo>
                  <a:lnTo>
                    <a:pt x="5410" y="312420"/>
                  </a:lnTo>
                  <a:lnTo>
                    <a:pt x="18186" y="358140"/>
                  </a:lnTo>
                  <a:lnTo>
                    <a:pt x="37211" y="398780"/>
                  </a:lnTo>
                  <a:lnTo>
                    <a:pt x="62369" y="434340"/>
                  </a:lnTo>
                  <a:lnTo>
                    <a:pt x="93522" y="464820"/>
                  </a:lnTo>
                  <a:lnTo>
                    <a:pt x="130568" y="490220"/>
                  </a:lnTo>
                  <a:lnTo>
                    <a:pt x="173355" y="510540"/>
                  </a:lnTo>
                  <a:lnTo>
                    <a:pt x="245668" y="525780"/>
                  </a:lnTo>
                  <a:lnTo>
                    <a:pt x="282536" y="525780"/>
                  </a:lnTo>
                  <a:lnTo>
                    <a:pt x="319735" y="520700"/>
                  </a:lnTo>
                  <a:lnTo>
                    <a:pt x="323977" y="519430"/>
                  </a:lnTo>
                  <a:lnTo>
                    <a:pt x="326974" y="518160"/>
                  </a:lnTo>
                  <a:lnTo>
                    <a:pt x="321056" y="492760"/>
                  </a:lnTo>
                  <a:lnTo>
                    <a:pt x="319913" y="487680"/>
                  </a:lnTo>
                  <a:lnTo>
                    <a:pt x="307073" y="430530"/>
                  </a:lnTo>
                  <a:lnTo>
                    <a:pt x="307263" y="427990"/>
                  </a:lnTo>
                  <a:lnTo>
                    <a:pt x="303339" y="427990"/>
                  </a:lnTo>
                  <a:lnTo>
                    <a:pt x="277837" y="468630"/>
                  </a:lnTo>
                  <a:lnTo>
                    <a:pt x="261924" y="487591"/>
                  </a:lnTo>
                  <a:lnTo>
                    <a:pt x="256514" y="481330"/>
                  </a:lnTo>
                  <a:lnTo>
                    <a:pt x="255409" y="480060"/>
                  </a:lnTo>
                  <a:lnTo>
                    <a:pt x="235419" y="453390"/>
                  </a:lnTo>
                  <a:lnTo>
                    <a:pt x="218719" y="425450"/>
                  </a:lnTo>
                  <a:lnTo>
                    <a:pt x="207289" y="401002"/>
                  </a:lnTo>
                  <a:lnTo>
                    <a:pt x="207289" y="481330"/>
                  </a:lnTo>
                  <a:lnTo>
                    <a:pt x="166331" y="466090"/>
                  </a:lnTo>
                  <a:lnTo>
                    <a:pt x="129832" y="444500"/>
                  </a:lnTo>
                  <a:lnTo>
                    <a:pt x="90258" y="406400"/>
                  </a:lnTo>
                  <a:lnTo>
                    <a:pt x="74942" y="386080"/>
                  </a:lnTo>
                  <a:lnTo>
                    <a:pt x="81686" y="383540"/>
                  </a:lnTo>
                  <a:lnTo>
                    <a:pt x="115112" y="373380"/>
                  </a:lnTo>
                  <a:lnTo>
                    <a:pt x="149123" y="365760"/>
                  </a:lnTo>
                  <a:lnTo>
                    <a:pt x="152450" y="364490"/>
                  </a:lnTo>
                  <a:lnTo>
                    <a:pt x="154838" y="364490"/>
                  </a:lnTo>
                  <a:lnTo>
                    <a:pt x="164896" y="397510"/>
                  </a:lnTo>
                  <a:lnTo>
                    <a:pt x="176149" y="425450"/>
                  </a:lnTo>
                  <a:lnTo>
                    <a:pt x="189750" y="452120"/>
                  </a:lnTo>
                  <a:lnTo>
                    <a:pt x="205689" y="478790"/>
                  </a:lnTo>
                  <a:lnTo>
                    <a:pt x="206095" y="478790"/>
                  </a:lnTo>
                  <a:lnTo>
                    <a:pt x="206362" y="480060"/>
                  </a:lnTo>
                  <a:lnTo>
                    <a:pt x="207289" y="481330"/>
                  </a:lnTo>
                  <a:lnTo>
                    <a:pt x="207289" y="401002"/>
                  </a:lnTo>
                  <a:lnTo>
                    <a:pt x="205066" y="396240"/>
                  </a:lnTo>
                  <a:lnTo>
                    <a:pt x="194259" y="364490"/>
                  </a:lnTo>
                  <a:lnTo>
                    <a:pt x="192786" y="359410"/>
                  </a:lnTo>
                  <a:lnTo>
                    <a:pt x="194170" y="358140"/>
                  </a:lnTo>
                  <a:lnTo>
                    <a:pt x="198932" y="356870"/>
                  </a:lnTo>
                  <a:lnTo>
                    <a:pt x="262686" y="353060"/>
                  </a:lnTo>
                  <a:lnTo>
                    <a:pt x="283997" y="354330"/>
                  </a:lnTo>
                  <a:lnTo>
                    <a:pt x="289026" y="354330"/>
                  </a:lnTo>
                  <a:lnTo>
                    <a:pt x="289687" y="353060"/>
                  </a:lnTo>
                  <a:lnTo>
                    <a:pt x="289394" y="351790"/>
                  </a:lnTo>
                  <a:lnTo>
                    <a:pt x="287083" y="341630"/>
                  </a:lnTo>
                  <a:lnTo>
                    <a:pt x="285546" y="335280"/>
                  </a:lnTo>
                  <a:lnTo>
                    <a:pt x="284060" y="328930"/>
                  </a:lnTo>
                  <a:lnTo>
                    <a:pt x="282651" y="321310"/>
                  </a:lnTo>
                  <a:lnTo>
                    <a:pt x="281774" y="317500"/>
                  </a:lnTo>
                  <a:lnTo>
                    <a:pt x="279806" y="314960"/>
                  </a:lnTo>
                  <a:lnTo>
                    <a:pt x="254317" y="314960"/>
                  </a:lnTo>
                  <a:lnTo>
                    <a:pt x="212686" y="317500"/>
                  </a:lnTo>
                  <a:lnTo>
                    <a:pt x="191935" y="320040"/>
                  </a:lnTo>
                  <a:lnTo>
                    <a:pt x="185635" y="321310"/>
                  </a:lnTo>
                  <a:lnTo>
                    <a:pt x="184505" y="320040"/>
                  </a:lnTo>
                  <a:lnTo>
                    <a:pt x="181533" y="241300"/>
                  </a:lnTo>
                  <a:lnTo>
                    <a:pt x="181787" y="236220"/>
                  </a:lnTo>
                  <a:lnTo>
                    <a:pt x="182524" y="226060"/>
                  </a:lnTo>
                  <a:lnTo>
                    <a:pt x="182981" y="222250"/>
                  </a:lnTo>
                  <a:lnTo>
                    <a:pt x="184365" y="219710"/>
                  </a:lnTo>
                  <a:lnTo>
                    <a:pt x="190030" y="219710"/>
                  </a:lnTo>
                  <a:lnTo>
                    <a:pt x="203047" y="222250"/>
                  </a:lnTo>
                  <a:lnTo>
                    <a:pt x="216128" y="223520"/>
                  </a:lnTo>
                  <a:lnTo>
                    <a:pt x="244995" y="224790"/>
                  </a:lnTo>
                  <a:lnTo>
                    <a:pt x="273837" y="224790"/>
                  </a:lnTo>
                  <a:lnTo>
                    <a:pt x="302653" y="223520"/>
                  </a:lnTo>
                  <a:lnTo>
                    <a:pt x="331444" y="220980"/>
                  </a:lnTo>
                  <a:lnTo>
                    <a:pt x="340969" y="219710"/>
                  </a:lnTo>
                  <a:lnTo>
                    <a:pt x="341858" y="229870"/>
                  </a:lnTo>
                  <a:lnTo>
                    <a:pt x="342684" y="241300"/>
                  </a:lnTo>
                  <a:lnTo>
                    <a:pt x="343090" y="250190"/>
                  </a:lnTo>
                  <a:lnTo>
                    <a:pt x="343001" y="278130"/>
                  </a:lnTo>
                  <a:lnTo>
                    <a:pt x="344347" y="279400"/>
                  </a:lnTo>
                  <a:lnTo>
                    <a:pt x="347967" y="281940"/>
                  </a:lnTo>
                  <a:lnTo>
                    <a:pt x="354177" y="284480"/>
                  </a:lnTo>
                  <a:lnTo>
                    <a:pt x="366496" y="292100"/>
                  </a:lnTo>
                  <a:lnTo>
                    <a:pt x="372656" y="294640"/>
                  </a:lnTo>
                  <a:lnTo>
                    <a:pt x="380250" y="298450"/>
                  </a:lnTo>
                  <a:lnTo>
                    <a:pt x="380492" y="298450"/>
                  </a:lnTo>
                  <a:lnTo>
                    <a:pt x="380860" y="292100"/>
                  </a:lnTo>
                  <a:lnTo>
                    <a:pt x="380936" y="290830"/>
                  </a:lnTo>
                  <a:lnTo>
                    <a:pt x="381000" y="289560"/>
                  </a:lnTo>
                  <a:lnTo>
                    <a:pt x="381635" y="273050"/>
                  </a:lnTo>
                  <a:lnTo>
                    <a:pt x="381622" y="254000"/>
                  </a:lnTo>
                  <a:lnTo>
                    <a:pt x="380720" y="236220"/>
                  </a:lnTo>
                  <a:lnTo>
                    <a:pt x="378993" y="219710"/>
                  </a:lnTo>
                  <a:lnTo>
                    <a:pt x="378853" y="218440"/>
                  </a:lnTo>
                  <a:lnTo>
                    <a:pt x="378383" y="214630"/>
                  </a:lnTo>
                  <a:lnTo>
                    <a:pt x="379628" y="213360"/>
                  </a:lnTo>
                  <a:lnTo>
                    <a:pt x="383260" y="213360"/>
                  </a:lnTo>
                  <a:lnTo>
                    <a:pt x="405485" y="208280"/>
                  </a:lnTo>
                  <a:lnTo>
                    <a:pt x="449237" y="195580"/>
                  </a:lnTo>
                  <a:lnTo>
                    <a:pt x="470738" y="187960"/>
                  </a:lnTo>
                  <a:lnTo>
                    <a:pt x="474078" y="186690"/>
                  </a:lnTo>
                  <a:lnTo>
                    <a:pt x="475589" y="187960"/>
                  </a:lnTo>
                  <a:lnTo>
                    <a:pt x="486384" y="231140"/>
                  </a:lnTo>
                  <a:lnTo>
                    <a:pt x="488226" y="262890"/>
                  </a:lnTo>
                  <a:lnTo>
                    <a:pt x="488175" y="271780"/>
                  </a:lnTo>
                  <a:lnTo>
                    <a:pt x="486410" y="294640"/>
                  </a:lnTo>
                  <a:lnTo>
                    <a:pt x="481685" y="318770"/>
                  </a:lnTo>
                  <a:lnTo>
                    <a:pt x="473938" y="342900"/>
                  </a:lnTo>
                  <a:lnTo>
                    <a:pt x="472427" y="346710"/>
                  </a:lnTo>
                  <a:lnTo>
                    <a:pt x="473278" y="349250"/>
                  </a:lnTo>
                  <a:lnTo>
                    <a:pt x="482765" y="354330"/>
                  </a:lnTo>
                  <a:lnTo>
                    <a:pt x="488594" y="356870"/>
                  </a:lnTo>
                  <a:lnTo>
                    <a:pt x="494372" y="360680"/>
                  </a:lnTo>
                  <a:lnTo>
                    <a:pt x="500075" y="363220"/>
                  </a:lnTo>
                  <a:lnTo>
                    <a:pt x="504380" y="365760"/>
                  </a:lnTo>
                  <a:lnTo>
                    <a:pt x="506336" y="365760"/>
                  </a:lnTo>
                  <a:lnTo>
                    <a:pt x="508152" y="360680"/>
                  </a:lnTo>
                  <a:lnTo>
                    <a:pt x="519277" y="326390"/>
                  </a:lnTo>
                  <a:lnTo>
                    <a:pt x="525526" y="290830"/>
                  </a:lnTo>
                  <a:lnTo>
                    <a:pt x="526719" y="255270"/>
                  </a:lnTo>
                  <a:lnTo>
                    <a:pt x="526757" y="254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7" name="object 37"/>
          <p:cNvGrpSpPr/>
          <p:nvPr/>
        </p:nvGrpSpPr>
        <p:grpSpPr>
          <a:xfrm>
            <a:off x="6476607" y="6014532"/>
            <a:ext cx="930275" cy="693420"/>
            <a:chOff x="6476607" y="6014532"/>
            <a:chExt cx="930275" cy="693420"/>
          </a:xfrm>
        </p:grpSpPr>
        <p:sp>
          <p:nvSpPr>
            <p:cNvPr id="38" name="object 38"/>
            <p:cNvSpPr/>
            <p:nvPr/>
          </p:nvSpPr>
          <p:spPr>
            <a:xfrm>
              <a:off x="6476607" y="6014532"/>
              <a:ext cx="930275" cy="693420"/>
            </a:xfrm>
            <a:custGeom>
              <a:avLst/>
              <a:gdLst/>
              <a:ahLst/>
              <a:cxnLst/>
              <a:rect l="l" t="t" r="r" b="b"/>
              <a:pathLst>
                <a:path w="930275" h="693420">
                  <a:moveTo>
                    <a:pt x="815818" y="0"/>
                  </a:moveTo>
                  <a:lnTo>
                    <a:pt x="114038" y="0"/>
                  </a:lnTo>
                  <a:lnTo>
                    <a:pt x="69759" y="8998"/>
                  </a:lnTo>
                  <a:lnTo>
                    <a:pt x="33498" y="33498"/>
                  </a:lnTo>
                  <a:lnTo>
                    <a:pt x="8998" y="69759"/>
                  </a:lnTo>
                  <a:lnTo>
                    <a:pt x="0" y="114038"/>
                  </a:lnTo>
                  <a:lnTo>
                    <a:pt x="0" y="578966"/>
                  </a:lnTo>
                  <a:lnTo>
                    <a:pt x="8998" y="623245"/>
                  </a:lnTo>
                  <a:lnTo>
                    <a:pt x="33498" y="659506"/>
                  </a:lnTo>
                  <a:lnTo>
                    <a:pt x="69759" y="684006"/>
                  </a:lnTo>
                  <a:lnTo>
                    <a:pt x="114038" y="693005"/>
                  </a:lnTo>
                  <a:lnTo>
                    <a:pt x="815818" y="693005"/>
                  </a:lnTo>
                  <a:lnTo>
                    <a:pt x="860096" y="684006"/>
                  </a:lnTo>
                  <a:lnTo>
                    <a:pt x="896357" y="659506"/>
                  </a:lnTo>
                  <a:lnTo>
                    <a:pt x="920858" y="623245"/>
                  </a:lnTo>
                  <a:lnTo>
                    <a:pt x="929856" y="578966"/>
                  </a:lnTo>
                  <a:lnTo>
                    <a:pt x="929856" y="114038"/>
                  </a:lnTo>
                  <a:lnTo>
                    <a:pt x="920858" y="69759"/>
                  </a:lnTo>
                  <a:lnTo>
                    <a:pt x="896357" y="33498"/>
                  </a:lnTo>
                  <a:lnTo>
                    <a:pt x="860096" y="8998"/>
                  </a:lnTo>
                  <a:lnTo>
                    <a:pt x="815818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6684871" y="6107084"/>
              <a:ext cx="507365" cy="504825"/>
            </a:xfrm>
            <a:custGeom>
              <a:avLst/>
              <a:gdLst/>
              <a:ahLst/>
              <a:cxnLst/>
              <a:rect l="l" t="t" r="r" b="b"/>
              <a:pathLst>
                <a:path w="507365" h="504825">
                  <a:moveTo>
                    <a:pt x="271394" y="0"/>
                  </a:moveTo>
                  <a:lnTo>
                    <a:pt x="224799" y="868"/>
                  </a:lnTo>
                  <a:lnTo>
                    <a:pt x="180112" y="10168"/>
                  </a:lnTo>
                  <a:lnTo>
                    <a:pt x="138274" y="27207"/>
                  </a:lnTo>
                  <a:lnTo>
                    <a:pt x="100224" y="51294"/>
                  </a:lnTo>
                  <a:lnTo>
                    <a:pt x="66903" y="81737"/>
                  </a:lnTo>
                  <a:lnTo>
                    <a:pt x="39251" y="117844"/>
                  </a:lnTo>
                  <a:lnTo>
                    <a:pt x="18207" y="158925"/>
                  </a:lnTo>
                  <a:lnTo>
                    <a:pt x="4711" y="204286"/>
                  </a:lnTo>
                  <a:lnTo>
                    <a:pt x="0" y="240013"/>
                  </a:lnTo>
                  <a:lnTo>
                    <a:pt x="0" y="266086"/>
                  </a:lnTo>
                  <a:lnTo>
                    <a:pt x="4957" y="304317"/>
                  </a:lnTo>
                  <a:lnTo>
                    <a:pt x="25633" y="363503"/>
                  </a:lnTo>
                  <a:lnTo>
                    <a:pt x="49199" y="403934"/>
                  </a:lnTo>
                  <a:lnTo>
                    <a:pt x="78748" y="438074"/>
                  </a:lnTo>
                  <a:lnTo>
                    <a:pt x="114303" y="465895"/>
                  </a:lnTo>
                  <a:lnTo>
                    <a:pt x="155884" y="487371"/>
                  </a:lnTo>
                  <a:lnTo>
                    <a:pt x="203512" y="502476"/>
                  </a:lnTo>
                  <a:lnTo>
                    <a:pt x="210967" y="504319"/>
                  </a:lnTo>
                  <a:lnTo>
                    <a:pt x="214527" y="504319"/>
                  </a:lnTo>
                  <a:lnTo>
                    <a:pt x="214925" y="499597"/>
                  </a:lnTo>
                  <a:lnTo>
                    <a:pt x="214946" y="326126"/>
                  </a:lnTo>
                  <a:lnTo>
                    <a:pt x="152686" y="326272"/>
                  </a:lnTo>
                  <a:lnTo>
                    <a:pt x="150738" y="324566"/>
                  </a:lnTo>
                  <a:lnTo>
                    <a:pt x="150996" y="290321"/>
                  </a:lnTo>
                  <a:lnTo>
                    <a:pt x="150738" y="256107"/>
                  </a:lnTo>
                  <a:lnTo>
                    <a:pt x="152675" y="254295"/>
                  </a:lnTo>
                  <a:lnTo>
                    <a:pt x="213134" y="254630"/>
                  </a:lnTo>
                  <a:lnTo>
                    <a:pt x="215176" y="252631"/>
                  </a:lnTo>
                  <a:lnTo>
                    <a:pt x="214855" y="233162"/>
                  </a:lnTo>
                  <a:lnTo>
                    <a:pt x="214800" y="206200"/>
                  </a:lnTo>
                  <a:lnTo>
                    <a:pt x="219690" y="161533"/>
                  </a:lnTo>
                  <a:lnTo>
                    <a:pt x="246463" y="119937"/>
                  </a:lnTo>
                  <a:lnTo>
                    <a:pt x="295362" y="100855"/>
                  </a:lnTo>
                  <a:lnTo>
                    <a:pt x="311461" y="100048"/>
                  </a:lnTo>
                  <a:lnTo>
                    <a:pt x="327562" y="100400"/>
                  </a:lnTo>
                  <a:lnTo>
                    <a:pt x="343640" y="101733"/>
                  </a:lnTo>
                  <a:lnTo>
                    <a:pt x="363622" y="104488"/>
                  </a:lnTo>
                  <a:lnTo>
                    <a:pt x="365182" y="106195"/>
                  </a:lnTo>
                  <a:lnTo>
                    <a:pt x="365203" y="163869"/>
                  </a:lnTo>
                  <a:lnTo>
                    <a:pt x="362805" y="165345"/>
                  </a:lnTo>
                  <a:lnTo>
                    <a:pt x="343695" y="165457"/>
                  </a:lnTo>
                  <a:lnTo>
                    <a:pt x="328890" y="165984"/>
                  </a:lnTo>
                  <a:lnTo>
                    <a:pt x="295188" y="188365"/>
                  </a:lnTo>
                  <a:lnTo>
                    <a:pt x="292158" y="252871"/>
                  </a:lnTo>
                  <a:lnTo>
                    <a:pt x="294242" y="254536"/>
                  </a:lnTo>
                  <a:lnTo>
                    <a:pt x="362208" y="254536"/>
                  </a:lnTo>
                  <a:lnTo>
                    <a:pt x="351727" y="324702"/>
                  </a:lnTo>
                  <a:lnTo>
                    <a:pt x="349235" y="326325"/>
                  </a:lnTo>
                  <a:lnTo>
                    <a:pt x="293959" y="326011"/>
                  </a:lnTo>
                  <a:lnTo>
                    <a:pt x="292284" y="327550"/>
                  </a:lnTo>
                  <a:lnTo>
                    <a:pt x="292389" y="502361"/>
                  </a:lnTo>
                  <a:lnTo>
                    <a:pt x="292745" y="504319"/>
                  </a:lnTo>
                  <a:lnTo>
                    <a:pt x="296305" y="504319"/>
                  </a:lnTo>
                  <a:lnTo>
                    <a:pt x="336615" y="493656"/>
                  </a:lnTo>
                  <a:lnTo>
                    <a:pt x="374711" y="476781"/>
                  </a:lnTo>
                  <a:lnTo>
                    <a:pt x="413421" y="450767"/>
                  </a:lnTo>
                  <a:lnTo>
                    <a:pt x="445742" y="420073"/>
                  </a:lnTo>
                  <a:lnTo>
                    <a:pt x="471522" y="384667"/>
                  </a:lnTo>
                  <a:lnTo>
                    <a:pt x="490610" y="344514"/>
                  </a:lnTo>
                  <a:lnTo>
                    <a:pt x="502853" y="299582"/>
                  </a:lnTo>
                  <a:lnTo>
                    <a:pt x="507179" y="249538"/>
                  </a:lnTo>
                  <a:lnTo>
                    <a:pt x="501896" y="200985"/>
                  </a:lnTo>
                  <a:lnTo>
                    <a:pt x="487629" y="155043"/>
                  </a:lnTo>
                  <a:lnTo>
                    <a:pt x="465005" y="112829"/>
                  </a:lnTo>
                  <a:lnTo>
                    <a:pt x="434647" y="75463"/>
                  </a:lnTo>
                  <a:lnTo>
                    <a:pt x="397182" y="44063"/>
                  </a:lnTo>
                  <a:lnTo>
                    <a:pt x="353235" y="19748"/>
                  </a:lnTo>
                  <a:lnTo>
                    <a:pt x="313198" y="6438"/>
                  </a:lnTo>
                  <a:lnTo>
                    <a:pt x="292515" y="2403"/>
                  </a:lnTo>
                  <a:lnTo>
                    <a:pt x="2713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0" name="object 40"/>
          <p:cNvGrpSpPr/>
          <p:nvPr/>
        </p:nvGrpSpPr>
        <p:grpSpPr>
          <a:xfrm>
            <a:off x="910956" y="6918072"/>
            <a:ext cx="930275" cy="693420"/>
            <a:chOff x="910956" y="6918072"/>
            <a:chExt cx="930275" cy="693420"/>
          </a:xfrm>
        </p:grpSpPr>
        <p:sp>
          <p:nvSpPr>
            <p:cNvPr id="41" name="object 41"/>
            <p:cNvSpPr/>
            <p:nvPr/>
          </p:nvSpPr>
          <p:spPr>
            <a:xfrm>
              <a:off x="910956" y="6918072"/>
              <a:ext cx="930275" cy="693420"/>
            </a:xfrm>
            <a:custGeom>
              <a:avLst/>
              <a:gdLst/>
              <a:ahLst/>
              <a:cxnLst/>
              <a:rect l="l" t="t" r="r" b="b"/>
              <a:pathLst>
                <a:path w="930275" h="693420">
                  <a:moveTo>
                    <a:pt x="815818" y="0"/>
                  </a:moveTo>
                  <a:lnTo>
                    <a:pt x="114038" y="0"/>
                  </a:lnTo>
                  <a:lnTo>
                    <a:pt x="69759" y="8998"/>
                  </a:lnTo>
                  <a:lnTo>
                    <a:pt x="33498" y="33498"/>
                  </a:lnTo>
                  <a:lnTo>
                    <a:pt x="8998" y="69759"/>
                  </a:lnTo>
                  <a:lnTo>
                    <a:pt x="0" y="114038"/>
                  </a:lnTo>
                  <a:lnTo>
                    <a:pt x="0" y="578966"/>
                  </a:lnTo>
                  <a:lnTo>
                    <a:pt x="8998" y="623245"/>
                  </a:lnTo>
                  <a:lnTo>
                    <a:pt x="33498" y="659506"/>
                  </a:lnTo>
                  <a:lnTo>
                    <a:pt x="69759" y="684006"/>
                  </a:lnTo>
                  <a:lnTo>
                    <a:pt x="114038" y="693005"/>
                  </a:lnTo>
                  <a:lnTo>
                    <a:pt x="815818" y="693005"/>
                  </a:lnTo>
                  <a:lnTo>
                    <a:pt x="860096" y="684006"/>
                  </a:lnTo>
                  <a:lnTo>
                    <a:pt x="896357" y="659506"/>
                  </a:lnTo>
                  <a:lnTo>
                    <a:pt x="920858" y="623245"/>
                  </a:lnTo>
                  <a:lnTo>
                    <a:pt x="929856" y="578966"/>
                  </a:lnTo>
                  <a:lnTo>
                    <a:pt x="929856" y="114038"/>
                  </a:lnTo>
                  <a:lnTo>
                    <a:pt x="920858" y="69759"/>
                  </a:lnTo>
                  <a:lnTo>
                    <a:pt x="896357" y="33498"/>
                  </a:lnTo>
                  <a:lnTo>
                    <a:pt x="860096" y="8998"/>
                  </a:lnTo>
                  <a:lnTo>
                    <a:pt x="815818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1094487" y="7001936"/>
              <a:ext cx="539750" cy="539750"/>
            </a:xfrm>
            <a:custGeom>
              <a:avLst/>
              <a:gdLst/>
              <a:ahLst/>
              <a:cxnLst/>
              <a:rect l="l" t="t" r="r" b="b"/>
              <a:pathLst>
                <a:path w="539750" h="539750">
                  <a:moveTo>
                    <a:pt x="265374" y="0"/>
                  </a:moveTo>
                  <a:lnTo>
                    <a:pt x="217961" y="4900"/>
                  </a:lnTo>
                  <a:lnTo>
                    <a:pt x="173201" y="17751"/>
                  </a:lnTo>
                  <a:lnTo>
                    <a:pt x="131877" y="37839"/>
                  </a:lnTo>
                  <a:lnTo>
                    <a:pt x="94773" y="64448"/>
                  </a:lnTo>
                  <a:lnTo>
                    <a:pt x="62673" y="96865"/>
                  </a:lnTo>
                  <a:lnTo>
                    <a:pt x="36361" y="134375"/>
                  </a:lnTo>
                  <a:lnTo>
                    <a:pt x="16623" y="176265"/>
                  </a:lnTo>
                  <a:lnTo>
                    <a:pt x="4335" y="221472"/>
                  </a:lnTo>
                  <a:lnTo>
                    <a:pt x="0" y="270326"/>
                  </a:lnTo>
                  <a:lnTo>
                    <a:pt x="4329" y="318500"/>
                  </a:lnTo>
                  <a:lnTo>
                    <a:pt x="16989" y="364183"/>
                  </a:lnTo>
                  <a:lnTo>
                    <a:pt x="37246" y="406485"/>
                  </a:lnTo>
                  <a:lnTo>
                    <a:pt x="64366" y="444516"/>
                  </a:lnTo>
                  <a:lnTo>
                    <a:pt x="97616" y="477386"/>
                  </a:lnTo>
                  <a:lnTo>
                    <a:pt x="136263" y="504206"/>
                  </a:lnTo>
                  <a:lnTo>
                    <a:pt x="179573" y="524084"/>
                  </a:lnTo>
                  <a:lnTo>
                    <a:pt x="226812" y="536132"/>
                  </a:lnTo>
                  <a:lnTo>
                    <a:pt x="277248" y="539460"/>
                  </a:lnTo>
                  <a:lnTo>
                    <a:pt x="323705" y="534156"/>
                  </a:lnTo>
                  <a:lnTo>
                    <a:pt x="367817" y="521108"/>
                  </a:lnTo>
                  <a:lnTo>
                    <a:pt x="408735" y="500950"/>
                  </a:lnTo>
                  <a:lnTo>
                    <a:pt x="445606" y="474312"/>
                  </a:lnTo>
                  <a:lnTo>
                    <a:pt x="477581" y="441826"/>
                  </a:lnTo>
                  <a:lnTo>
                    <a:pt x="503809" y="404124"/>
                  </a:lnTo>
                  <a:lnTo>
                    <a:pt x="515050" y="379909"/>
                  </a:lnTo>
                  <a:lnTo>
                    <a:pt x="226057" y="379909"/>
                  </a:lnTo>
                  <a:lnTo>
                    <a:pt x="209369" y="379407"/>
                  </a:lnTo>
                  <a:lnTo>
                    <a:pt x="167077" y="370393"/>
                  </a:lnTo>
                  <a:lnTo>
                    <a:pt x="139273" y="357559"/>
                  </a:lnTo>
                  <a:lnTo>
                    <a:pt x="137849" y="357004"/>
                  </a:lnTo>
                  <a:lnTo>
                    <a:pt x="136592" y="354795"/>
                  </a:lnTo>
                  <a:lnTo>
                    <a:pt x="157891" y="354163"/>
                  </a:lnTo>
                  <a:lnTo>
                    <a:pt x="178151" y="350196"/>
                  </a:lnTo>
                  <a:lnTo>
                    <a:pt x="197414" y="342612"/>
                  </a:lnTo>
                  <a:lnTo>
                    <a:pt x="215721" y="331131"/>
                  </a:lnTo>
                  <a:lnTo>
                    <a:pt x="209847" y="329989"/>
                  </a:lnTo>
                  <a:lnTo>
                    <a:pt x="204820" y="329529"/>
                  </a:lnTo>
                  <a:lnTo>
                    <a:pt x="200025" y="327937"/>
                  </a:lnTo>
                  <a:lnTo>
                    <a:pt x="165597" y="296231"/>
                  </a:lnTo>
                  <a:lnTo>
                    <a:pt x="164099" y="292776"/>
                  </a:lnTo>
                  <a:lnTo>
                    <a:pt x="165136" y="291865"/>
                  </a:lnTo>
                  <a:lnTo>
                    <a:pt x="184965" y="291865"/>
                  </a:lnTo>
                  <a:lnTo>
                    <a:pt x="187208" y="291582"/>
                  </a:lnTo>
                  <a:lnTo>
                    <a:pt x="186548" y="289687"/>
                  </a:lnTo>
                  <a:lnTo>
                    <a:pt x="184915" y="289687"/>
                  </a:lnTo>
                  <a:lnTo>
                    <a:pt x="184189" y="289478"/>
                  </a:lnTo>
                  <a:lnTo>
                    <a:pt x="184023" y="289478"/>
                  </a:lnTo>
                  <a:lnTo>
                    <a:pt x="169225" y="282590"/>
                  </a:lnTo>
                  <a:lnTo>
                    <a:pt x="144581" y="242683"/>
                  </a:lnTo>
                  <a:lnTo>
                    <a:pt x="144429" y="240275"/>
                  </a:lnTo>
                  <a:lnTo>
                    <a:pt x="144189" y="237751"/>
                  </a:lnTo>
                  <a:lnTo>
                    <a:pt x="144121" y="237029"/>
                  </a:lnTo>
                  <a:lnTo>
                    <a:pt x="144948" y="235689"/>
                  </a:lnTo>
                  <a:lnTo>
                    <a:pt x="161448" y="235689"/>
                  </a:lnTo>
                  <a:lnTo>
                    <a:pt x="160529" y="235134"/>
                  </a:lnTo>
                  <a:lnTo>
                    <a:pt x="157450" y="231259"/>
                  </a:lnTo>
                  <a:lnTo>
                    <a:pt x="149098" y="217300"/>
                  </a:lnTo>
                  <a:lnTo>
                    <a:pt x="145117" y="202373"/>
                  </a:lnTo>
                  <a:lnTo>
                    <a:pt x="145225" y="196727"/>
                  </a:lnTo>
                  <a:lnTo>
                    <a:pt x="145332" y="191104"/>
                  </a:lnTo>
                  <a:lnTo>
                    <a:pt x="145410" y="187051"/>
                  </a:lnTo>
                  <a:lnTo>
                    <a:pt x="149880" y="171869"/>
                  </a:lnTo>
                  <a:lnTo>
                    <a:pt x="151335" y="168549"/>
                  </a:lnTo>
                  <a:lnTo>
                    <a:pt x="153031" y="168288"/>
                  </a:lnTo>
                  <a:lnTo>
                    <a:pt x="290962" y="168288"/>
                  </a:lnTo>
                  <a:lnTo>
                    <a:pt x="297984" y="162909"/>
                  </a:lnTo>
                  <a:lnTo>
                    <a:pt x="320943" y="157565"/>
                  </a:lnTo>
                  <a:lnTo>
                    <a:pt x="514149" y="157565"/>
                  </a:lnTo>
                  <a:lnTo>
                    <a:pt x="501668" y="131845"/>
                  </a:lnTo>
                  <a:lnTo>
                    <a:pt x="474818" y="94440"/>
                  </a:lnTo>
                  <a:lnTo>
                    <a:pt x="442018" y="62093"/>
                  </a:lnTo>
                  <a:lnTo>
                    <a:pt x="403972" y="35639"/>
                  </a:lnTo>
                  <a:lnTo>
                    <a:pt x="361381" y="15915"/>
                  </a:lnTo>
                  <a:lnTo>
                    <a:pt x="314947" y="3756"/>
                  </a:lnTo>
                  <a:lnTo>
                    <a:pt x="265374" y="0"/>
                  </a:lnTo>
                  <a:close/>
                </a:path>
                <a:path w="539750" h="539750">
                  <a:moveTo>
                    <a:pt x="524990" y="184413"/>
                  </a:moveTo>
                  <a:lnTo>
                    <a:pt x="402249" y="184413"/>
                  </a:lnTo>
                  <a:lnTo>
                    <a:pt x="404050" y="187051"/>
                  </a:lnTo>
                  <a:lnTo>
                    <a:pt x="402699" y="188098"/>
                  </a:lnTo>
                  <a:lnTo>
                    <a:pt x="378553" y="211773"/>
                  </a:lnTo>
                  <a:lnTo>
                    <a:pt x="377758" y="215689"/>
                  </a:lnTo>
                  <a:lnTo>
                    <a:pt x="378326" y="220223"/>
                  </a:lnTo>
                  <a:lnTo>
                    <a:pt x="378365" y="220537"/>
                  </a:lnTo>
                  <a:lnTo>
                    <a:pt x="379114" y="231259"/>
                  </a:lnTo>
                  <a:lnTo>
                    <a:pt x="379028" y="237029"/>
                  </a:lnTo>
                  <a:lnTo>
                    <a:pt x="378934" y="240275"/>
                  </a:lnTo>
                  <a:lnTo>
                    <a:pt x="378837" y="243577"/>
                  </a:lnTo>
                  <a:lnTo>
                    <a:pt x="368957" y="287294"/>
                  </a:lnTo>
                  <a:lnTo>
                    <a:pt x="347046" y="323859"/>
                  </a:lnTo>
                  <a:lnTo>
                    <a:pt x="311640" y="354521"/>
                  </a:lnTo>
                  <a:lnTo>
                    <a:pt x="267205" y="373867"/>
                  </a:lnTo>
                  <a:lnTo>
                    <a:pt x="226057" y="379909"/>
                  </a:lnTo>
                  <a:lnTo>
                    <a:pt x="515050" y="379909"/>
                  </a:lnTo>
                  <a:lnTo>
                    <a:pt x="523439" y="361839"/>
                  </a:lnTo>
                  <a:lnTo>
                    <a:pt x="535528" y="315948"/>
                  </a:lnTo>
                  <a:lnTo>
                    <a:pt x="535620" y="315601"/>
                  </a:lnTo>
                  <a:lnTo>
                    <a:pt x="539479" y="266326"/>
                  </a:lnTo>
                  <a:lnTo>
                    <a:pt x="539501" y="266044"/>
                  </a:lnTo>
                  <a:lnTo>
                    <a:pt x="534712" y="218483"/>
                  </a:lnTo>
                  <a:lnTo>
                    <a:pt x="525114" y="184848"/>
                  </a:lnTo>
                  <a:lnTo>
                    <a:pt x="524990" y="184413"/>
                  </a:lnTo>
                  <a:close/>
                </a:path>
                <a:path w="539750" h="539750">
                  <a:moveTo>
                    <a:pt x="184965" y="291865"/>
                  </a:moveTo>
                  <a:lnTo>
                    <a:pt x="165136" y="291865"/>
                  </a:lnTo>
                  <a:lnTo>
                    <a:pt x="174821" y="293750"/>
                  </a:lnTo>
                  <a:lnTo>
                    <a:pt x="180895" y="292378"/>
                  </a:lnTo>
                  <a:lnTo>
                    <a:pt x="184965" y="291865"/>
                  </a:lnTo>
                  <a:close/>
                </a:path>
                <a:path w="539750" h="539750">
                  <a:moveTo>
                    <a:pt x="186475" y="289478"/>
                  </a:moveTo>
                  <a:lnTo>
                    <a:pt x="184915" y="289687"/>
                  </a:lnTo>
                  <a:lnTo>
                    <a:pt x="186548" y="289687"/>
                  </a:lnTo>
                  <a:lnTo>
                    <a:pt x="186475" y="289478"/>
                  </a:lnTo>
                  <a:close/>
                </a:path>
                <a:path w="539750" h="539750">
                  <a:moveTo>
                    <a:pt x="161448" y="235689"/>
                  </a:moveTo>
                  <a:lnTo>
                    <a:pt x="144948" y="235689"/>
                  </a:lnTo>
                  <a:lnTo>
                    <a:pt x="154592" y="240275"/>
                  </a:lnTo>
                  <a:lnTo>
                    <a:pt x="161307" y="241940"/>
                  </a:lnTo>
                  <a:lnTo>
                    <a:pt x="162443" y="241940"/>
                  </a:lnTo>
                  <a:lnTo>
                    <a:pt x="168507" y="242317"/>
                  </a:lnTo>
                  <a:lnTo>
                    <a:pt x="164864" y="237751"/>
                  </a:lnTo>
                  <a:lnTo>
                    <a:pt x="161448" y="235689"/>
                  </a:lnTo>
                  <a:close/>
                </a:path>
                <a:path w="539750" h="539750">
                  <a:moveTo>
                    <a:pt x="290962" y="168288"/>
                  </a:moveTo>
                  <a:lnTo>
                    <a:pt x="153031" y="168288"/>
                  </a:lnTo>
                  <a:lnTo>
                    <a:pt x="155377" y="171052"/>
                  </a:lnTo>
                  <a:lnTo>
                    <a:pt x="196457" y="205113"/>
                  </a:lnTo>
                  <a:lnTo>
                    <a:pt x="236645" y="221472"/>
                  </a:lnTo>
                  <a:lnTo>
                    <a:pt x="266902" y="226213"/>
                  </a:lnTo>
                  <a:lnTo>
                    <a:pt x="267593" y="225291"/>
                  </a:lnTo>
                  <a:lnTo>
                    <a:pt x="266916" y="220537"/>
                  </a:lnTo>
                  <a:lnTo>
                    <a:pt x="266871" y="220223"/>
                  </a:lnTo>
                  <a:lnTo>
                    <a:pt x="268755" y="196727"/>
                  </a:lnTo>
                  <a:lnTo>
                    <a:pt x="279857" y="176793"/>
                  </a:lnTo>
                  <a:lnTo>
                    <a:pt x="290962" y="168288"/>
                  </a:lnTo>
                  <a:close/>
                </a:path>
                <a:path w="539750" h="539750">
                  <a:moveTo>
                    <a:pt x="516679" y="162780"/>
                  </a:moveTo>
                  <a:lnTo>
                    <a:pt x="394762" y="162780"/>
                  </a:lnTo>
                  <a:lnTo>
                    <a:pt x="398049" y="165788"/>
                  </a:lnTo>
                  <a:lnTo>
                    <a:pt x="397891" y="165788"/>
                  </a:lnTo>
                  <a:lnTo>
                    <a:pt x="396019" y="167670"/>
                  </a:lnTo>
                  <a:lnTo>
                    <a:pt x="395223" y="169303"/>
                  </a:lnTo>
                  <a:lnTo>
                    <a:pt x="392023" y="174995"/>
                  </a:lnTo>
                  <a:lnTo>
                    <a:pt x="376218" y="190077"/>
                  </a:lnTo>
                  <a:lnTo>
                    <a:pt x="375465" y="192088"/>
                  </a:lnTo>
                  <a:lnTo>
                    <a:pt x="384124" y="191104"/>
                  </a:lnTo>
                  <a:lnTo>
                    <a:pt x="391610" y="189030"/>
                  </a:lnTo>
                  <a:lnTo>
                    <a:pt x="400919" y="185952"/>
                  </a:lnTo>
                  <a:lnTo>
                    <a:pt x="402249" y="184413"/>
                  </a:lnTo>
                  <a:lnTo>
                    <a:pt x="524990" y="184413"/>
                  </a:lnTo>
                  <a:lnTo>
                    <a:pt x="521867" y="173471"/>
                  </a:lnTo>
                  <a:lnTo>
                    <a:pt x="516742" y="162909"/>
                  </a:lnTo>
                  <a:lnTo>
                    <a:pt x="516679" y="162780"/>
                  </a:lnTo>
                  <a:close/>
                </a:path>
                <a:path w="539750" h="539750">
                  <a:moveTo>
                    <a:pt x="514149" y="157565"/>
                  </a:moveTo>
                  <a:lnTo>
                    <a:pt x="320943" y="157565"/>
                  </a:lnTo>
                  <a:lnTo>
                    <a:pt x="331992" y="158378"/>
                  </a:lnTo>
                  <a:lnTo>
                    <a:pt x="342259" y="161091"/>
                  </a:lnTo>
                  <a:lnTo>
                    <a:pt x="351744" y="165788"/>
                  </a:lnTo>
                  <a:lnTo>
                    <a:pt x="360449" y="172549"/>
                  </a:lnTo>
                  <a:lnTo>
                    <a:pt x="362282" y="174277"/>
                  </a:lnTo>
                  <a:lnTo>
                    <a:pt x="364062" y="174706"/>
                  </a:lnTo>
                  <a:lnTo>
                    <a:pt x="394762" y="162780"/>
                  </a:lnTo>
                  <a:lnTo>
                    <a:pt x="516679" y="162780"/>
                  </a:lnTo>
                  <a:lnTo>
                    <a:pt x="514149" y="15756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3" name="object 43"/>
          <p:cNvGrpSpPr/>
          <p:nvPr/>
        </p:nvGrpSpPr>
        <p:grpSpPr>
          <a:xfrm>
            <a:off x="6476607" y="6918072"/>
            <a:ext cx="930275" cy="693420"/>
            <a:chOff x="6476607" y="6918072"/>
            <a:chExt cx="930275" cy="693420"/>
          </a:xfrm>
        </p:grpSpPr>
        <p:sp>
          <p:nvSpPr>
            <p:cNvPr id="44" name="object 44"/>
            <p:cNvSpPr/>
            <p:nvPr/>
          </p:nvSpPr>
          <p:spPr>
            <a:xfrm>
              <a:off x="6476607" y="6918072"/>
              <a:ext cx="930275" cy="693420"/>
            </a:xfrm>
            <a:custGeom>
              <a:avLst/>
              <a:gdLst/>
              <a:ahLst/>
              <a:cxnLst/>
              <a:rect l="l" t="t" r="r" b="b"/>
              <a:pathLst>
                <a:path w="930275" h="693420">
                  <a:moveTo>
                    <a:pt x="815818" y="0"/>
                  </a:moveTo>
                  <a:lnTo>
                    <a:pt x="114038" y="0"/>
                  </a:lnTo>
                  <a:lnTo>
                    <a:pt x="69759" y="8998"/>
                  </a:lnTo>
                  <a:lnTo>
                    <a:pt x="33498" y="33498"/>
                  </a:lnTo>
                  <a:lnTo>
                    <a:pt x="8998" y="69759"/>
                  </a:lnTo>
                  <a:lnTo>
                    <a:pt x="0" y="114038"/>
                  </a:lnTo>
                  <a:lnTo>
                    <a:pt x="0" y="578966"/>
                  </a:lnTo>
                  <a:lnTo>
                    <a:pt x="8998" y="623245"/>
                  </a:lnTo>
                  <a:lnTo>
                    <a:pt x="33498" y="659506"/>
                  </a:lnTo>
                  <a:lnTo>
                    <a:pt x="69759" y="684006"/>
                  </a:lnTo>
                  <a:lnTo>
                    <a:pt x="114038" y="693005"/>
                  </a:lnTo>
                  <a:lnTo>
                    <a:pt x="815818" y="693005"/>
                  </a:lnTo>
                  <a:lnTo>
                    <a:pt x="860096" y="684006"/>
                  </a:lnTo>
                  <a:lnTo>
                    <a:pt x="896357" y="659506"/>
                  </a:lnTo>
                  <a:lnTo>
                    <a:pt x="920858" y="623245"/>
                  </a:lnTo>
                  <a:lnTo>
                    <a:pt x="929856" y="578966"/>
                  </a:lnTo>
                  <a:lnTo>
                    <a:pt x="929856" y="114038"/>
                  </a:lnTo>
                  <a:lnTo>
                    <a:pt x="920858" y="69759"/>
                  </a:lnTo>
                  <a:lnTo>
                    <a:pt x="896357" y="33498"/>
                  </a:lnTo>
                  <a:lnTo>
                    <a:pt x="860096" y="8998"/>
                  </a:lnTo>
                  <a:lnTo>
                    <a:pt x="815818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6650088" y="6999141"/>
              <a:ext cx="572770" cy="572770"/>
            </a:xfrm>
            <a:custGeom>
              <a:avLst/>
              <a:gdLst/>
              <a:ahLst/>
              <a:cxnLst/>
              <a:rect l="l" t="t" r="r" b="b"/>
              <a:pathLst>
                <a:path w="572770" h="572770">
                  <a:moveTo>
                    <a:pt x="438086" y="366382"/>
                  </a:moveTo>
                  <a:lnTo>
                    <a:pt x="437972" y="220294"/>
                  </a:lnTo>
                  <a:lnTo>
                    <a:pt x="437959" y="210553"/>
                  </a:lnTo>
                  <a:lnTo>
                    <a:pt x="437946" y="206209"/>
                  </a:lnTo>
                  <a:lnTo>
                    <a:pt x="432181" y="180035"/>
                  </a:lnTo>
                  <a:lnTo>
                    <a:pt x="432155" y="179895"/>
                  </a:lnTo>
                  <a:lnTo>
                    <a:pt x="432054" y="179451"/>
                  </a:lnTo>
                  <a:lnTo>
                    <a:pt x="423379" y="166890"/>
                  </a:lnTo>
                  <a:lnTo>
                    <a:pt x="416839" y="157441"/>
                  </a:lnTo>
                  <a:lnTo>
                    <a:pt x="407708" y="151295"/>
                  </a:lnTo>
                  <a:lnTo>
                    <a:pt x="407708" y="188518"/>
                  </a:lnTo>
                  <a:lnTo>
                    <a:pt x="406019" y="197218"/>
                  </a:lnTo>
                  <a:lnTo>
                    <a:pt x="401396" y="204216"/>
                  </a:lnTo>
                  <a:lnTo>
                    <a:pt x="394436" y="208864"/>
                  </a:lnTo>
                  <a:lnTo>
                    <a:pt x="385800" y="210553"/>
                  </a:lnTo>
                  <a:lnTo>
                    <a:pt x="382231" y="209854"/>
                  </a:lnTo>
                  <a:lnTo>
                    <a:pt x="382231" y="288874"/>
                  </a:lnTo>
                  <a:lnTo>
                    <a:pt x="374599" y="325996"/>
                  </a:lnTo>
                  <a:lnTo>
                    <a:pt x="354050" y="356158"/>
                  </a:lnTo>
                  <a:lnTo>
                    <a:pt x="323583" y="376389"/>
                  </a:lnTo>
                  <a:lnTo>
                    <a:pt x="286219" y="383717"/>
                  </a:lnTo>
                  <a:lnTo>
                    <a:pt x="248691" y="376186"/>
                  </a:lnTo>
                  <a:lnTo>
                    <a:pt x="218427" y="355701"/>
                  </a:lnTo>
                  <a:lnTo>
                    <a:pt x="198247" y="325158"/>
                  </a:lnTo>
                  <a:lnTo>
                    <a:pt x="190995" y="287401"/>
                  </a:lnTo>
                  <a:lnTo>
                    <a:pt x="198666" y="250482"/>
                  </a:lnTo>
                  <a:lnTo>
                    <a:pt x="219303" y="220294"/>
                  </a:lnTo>
                  <a:lnTo>
                    <a:pt x="249732" y="199986"/>
                  </a:lnTo>
                  <a:lnTo>
                    <a:pt x="286804" y="192646"/>
                  </a:lnTo>
                  <a:lnTo>
                    <a:pt x="324053" y="200355"/>
                  </a:lnTo>
                  <a:lnTo>
                    <a:pt x="354431" y="221043"/>
                  </a:lnTo>
                  <a:lnTo>
                    <a:pt x="374853" y="251587"/>
                  </a:lnTo>
                  <a:lnTo>
                    <a:pt x="382206" y="288709"/>
                  </a:lnTo>
                  <a:lnTo>
                    <a:pt x="382231" y="288874"/>
                  </a:lnTo>
                  <a:lnTo>
                    <a:pt x="382231" y="209854"/>
                  </a:lnTo>
                  <a:lnTo>
                    <a:pt x="364109" y="188518"/>
                  </a:lnTo>
                  <a:lnTo>
                    <a:pt x="364210" y="187871"/>
                  </a:lnTo>
                  <a:lnTo>
                    <a:pt x="365772" y="180035"/>
                  </a:lnTo>
                  <a:lnTo>
                    <a:pt x="365810" y="179895"/>
                  </a:lnTo>
                  <a:lnTo>
                    <a:pt x="370332" y="173177"/>
                  </a:lnTo>
                  <a:lnTo>
                    <a:pt x="377240" y="168579"/>
                  </a:lnTo>
                  <a:lnTo>
                    <a:pt x="377063" y="168579"/>
                  </a:lnTo>
                  <a:lnTo>
                    <a:pt x="385902" y="166890"/>
                  </a:lnTo>
                  <a:lnTo>
                    <a:pt x="394462" y="168579"/>
                  </a:lnTo>
                  <a:lnTo>
                    <a:pt x="401383" y="173177"/>
                  </a:lnTo>
                  <a:lnTo>
                    <a:pt x="405917" y="179895"/>
                  </a:lnTo>
                  <a:lnTo>
                    <a:pt x="406019" y="180035"/>
                  </a:lnTo>
                  <a:lnTo>
                    <a:pt x="407708" y="188518"/>
                  </a:lnTo>
                  <a:lnTo>
                    <a:pt x="407708" y="151295"/>
                  </a:lnTo>
                  <a:lnTo>
                    <a:pt x="394652" y="142481"/>
                  </a:lnTo>
                  <a:lnTo>
                    <a:pt x="368312" y="137007"/>
                  </a:lnTo>
                  <a:lnTo>
                    <a:pt x="393674" y="137007"/>
                  </a:lnTo>
                  <a:lnTo>
                    <a:pt x="327126" y="136753"/>
                  </a:lnTo>
                  <a:lnTo>
                    <a:pt x="245173" y="136753"/>
                  </a:lnTo>
                  <a:lnTo>
                    <a:pt x="204914" y="137007"/>
                  </a:lnTo>
                  <a:lnTo>
                    <a:pt x="159600" y="154355"/>
                  </a:lnTo>
                  <a:lnTo>
                    <a:pt x="137883" y="187871"/>
                  </a:lnTo>
                  <a:lnTo>
                    <a:pt x="134848" y="208864"/>
                  </a:lnTo>
                  <a:lnTo>
                    <a:pt x="134848" y="369798"/>
                  </a:lnTo>
                  <a:lnTo>
                    <a:pt x="157187" y="420306"/>
                  </a:lnTo>
                  <a:lnTo>
                    <a:pt x="204228" y="439813"/>
                  </a:lnTo>
                  <a:lnTo>
                    <a:pt x="251218" y="440093"/>
                  </a:lnTo>
                  <a:lnTo>
                    <a:pt x="325704" y="440093"/>
                  </a:lnTo>
                  <a:lnTo>
                    <a:pt x="366331" y="439813"/>
                  </a:lnTo>
                  <a:lnTo>
                    <a:pt x="417766" y="418553"/>
                  </a:lnTo>
                  <a:lnTo>
                    <a:pt x="434860" y="383717"/>
                  </a:lnTo>
                  <a:lnTo>
                    <a:pt x="438086" y="366382"/>
                  </a:lnTo>
                  <a:close/>
                </a:path>
                <a:path w="572770" h="572770">
                  <a:moveTo>
                    <a:pt x="572643" y="297624"/>
                  </a:moveTo>
                  <a:lnTo>
                    <a:pt x="569849" y="247396"/>
                  </a:lnTo>
                  <a:lnTo>
                    <a:pt x="558876" y="197205"/>
                  </a:lnTo>
                  <a:lnTo>
                    <a:pt x="540143" y="152730"/>
                  </a:lnTo>
                  <a:lnTo>
                    <a:pt x="513765" y="112255"/>
                  </a:lnTo>
                  <a:lnTo>
                    <a:pt x="479971" y="75780"/>
                  </a:lnTo>
                  <a:lnTo>
                    <a:pt x="471068" y="68783"/>
                  </a:lnTo>
                  <a:lnTo>
                    <a:pt x="471068" y="367880"/>
                  </a:lnTo>
                  <a:lnTo>
                    <a:pt x="463588" y="405561"/>
                  </a:lnTo>
                  <a:lnTo>
                    <a:pt x="443268" y="437565"/>
                  </a:lnTo>
                  <a:lnTo>
                    <a:pt x="413143" y="460603"/>
                  </a:lnTo>
                  <a:lnTo>
                    <a:pt x="376224" y="471398"/>
                  </a:lnTo>
                  <a:lnTo>
                    <a:pt x="368744" y="472071"/>
                  </a:lnTo>
                  <a:lnTo>
                    <a:pt x="209029" y="472071"/>
                  </a:lnTo>
                  <a:lnTo>
                    <a:pt x="157429" y="459587"/>
                  </a:lnTo>
                  <a:lnTo>
                    <a:pt x="119164" y="424027"/>
                  </a:lnTo>
                  <a:lnTo>
                    <a:pt x="102882" y="382803"/>
                  </a:lnTo>
                  <a:lnTo>
                    <a:pt x="101511" y="287591"/>
                  </a:lnTo>
                  <a:lnTo>
                    <a:pt x="101498" y="245668"/>
                  </a:lnTo>
                  <a:lnTo>
                    <a:pt x="101688" y="210959"/>
                  </a:lnTo>
                  <a:lnTo>
                    <a:pt x="108800" y="170522"/>
                  </a:lnTo>
                  <a:lnTo>
                    <a:pt x="156260" y="116255"/>
                  </a:lnTo>
                  <a:lnTo>
                    <a:pt x="196634" y="103352"/>
                  </a:lnTo>
                  <a:lnTo>
                    <a:pt x="201015" y="102958"/>
                  </a:lnTo>
                  <a:lnTo>
                    <a:pt x="366433" y="102958"/>
                  </a:lnTo>
                  <a:lnTo>
                    <a:pt x="435356" y="129514"/>
                  </a:lnTo>
                  <a:lnTo>
                    <a:pt x="470255" y="194627"/>
                  </a:lnTo>
                  <a:lnTo>
                    <a:pt x="471068" y="367880"/>
                  </a:lnTo>
                  <a:lnTo>
                    <a:pt x="471068" y="68783"/>
                  </a:lnTo>
                  <a:lnTo>
                    <a:pt x="443077" y="46774"/>
                  </a:lnTo>
                  <a:lnTo>
                    <a:pt x="402996" y="24726"/>
                  </a:lnTo>
                  <a:lnTo>
                    <a:pt x="359778" y="9626"/>
                  </a:lnTo>
                  <a:lnTo>
                    <a:pt x="313867" y="1511"/>
                  </a:lnTo>
                  <a:lnTo>
                    <a:pt x="314883" y="1511"/>
                  </a:lnTo>
                  <a:lnTo>
                    <a:pt x="284581" y="0"/>
                  </a:lnTo>
                  <a:lnTo>
                    <a:pt x="256019" y="1511"/>
                  </a:lnTo>
                  <a:lnTo>
                    <a:pt x="227799" y="6032"/>
                  </a:lnTo>
                  <a:lnTo>
                    <a:pt x="153784" y="32931"/>
                  </a:lnTo>
                  <a:lnTo>
                    <a:pt x="113080" y="58407"/>
                  </a:lnTo>
                  <a:lnTo>
                    <a:pt x="77914" y="90043"/>
                  </a:lnTo>
                  <a:lnTo>
                    <a:pt x="48310" y="127800"/>
                  </a:lnTo>
                  <a:lnTo>
                    <a:pt x="24307" y="171665"/>
                  </a:lnTo>
                  <a:lnTo>
                    <a:pt x="9956" y="210959"/>
                  </a:lnTo>
                  <a:lnTo>
                    <a:pt x="1892" y="251155"/>
                  </a:lnTo>
                  <a:lnTo>
                    <a:pt x="0" y="292112"/>
                  </a:lnTo>
                  <a:lnTo>
                    <a:pt x="4165" y="333756"/>
                  </a:lnTo>
                  <a:lnTo>
                    <a:pt x="16459" y="381647"/>
                  </a:lnTo>
                  <a:lnTo>
                    <a:pt x="36182" y="425475"/>
                  </a:lnTo>
                  <a:lnTo>
                    <a:pt x="63271" y="465201"/>
                  </a:lnTo>
                  <a:lnTo>
                    <a:pt x="97624" y="500811"/>
                  </a:lnTo>
                  <a:lnTo>
                    <a:pt x="130403" y="525932"/>
                  </a:lnTo>
                  <a:lnTo>
                    <a:pt x="165735" y="545655"/>
                  </a:lnTo>
                  <a:lnTo>
                    <a:pt x="203581" y="560057"/>
                  </a:lnTo>
                  <a:lnTo>
                    <a:pt x="243903" y="569175"/>
                  </a:lnTo>
                  <a:lnTo>
                    <a:pt x="266128" y="571538"/>
                  </a:lnTo>
                  <a:lnTo>
                    <a:pt x="273532" y="572350"/>
                  </a:lnTo>
                  <a:lnTo>
                    <a:pt x="299008" y="572350"/>
                  </a:lnTo>
                  <a:lnTo>
                    <a:pt x="312534" y="571157"/>
                  </a:lnTo>
                  <a:lnTo>
                    <a:pt x="374967" y="558355"/>
                  </a:lnTo>
                  <a:lnTo>
                    <a:pt x="419963" y="539597"/>
                  </a:lnTo>
                  <a:lnTo>
                    <a:pt x="460870" y="513181"/>
                  </a:lnTo>
                  <a:lnTo>
                    <a:pt x="497509" y="478980"/>
                  </a:lnTo>
                  <a:lnTo>
                    <a:pt x="502805" y="472071"/>
                  </a:lnTo>
                  <a:lnTo>
                    <a:pt x="529196" y="437730"/>
                  </a:lnTo>
                  <a:lnTo>
                    <a:pt x="552323" y="393712"/>
                  </a:lnTo>
                  <a:lnTo>
                    <a:pt x="566826" y="346989"/>
                  </a:lnTo>
                  <a:lnTo>
                    <a:pt x="572643" y="29762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873787" y="7224655"/>
              <a:ext cx="125556" cy="125608"/>
            </a:xfrm>
            <a:prstGeom prst="rect">
              <a:avLst/>
            </a:prstGeom>
          </p:spPr>
        </p:pic>
      </p:grpSp>
      <p:sp>
        <p:nvSpPr>
          <p:cNvPr id="47" name="object 47"/>
          <p:cNvSpPr txBox="1"/>
          <p:nvPr/>
        </p:nvSpPr>
        <p:spPr>
          <a:xfrm>
            <a:off x="2040815" y="6181094"/>
            <a:ext cx="2749550" cy="3041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800" spc="85" dirty="0">
                <a:solidFill>
                  <a:srgbClr val="616160"/>
                </a:solidFill>
                <a:latin typeface="Arial MT"/>
                <a:cs typeface="Arial MT"/>
                <a:hlinkClick r:id="rId14"/>
              </a:rPr>
              <a:t>www.mininterior.gov.co/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52" name="object 5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48" name="object 48"/>
          <p:cNvSpPr txBox="1"/>
          <p:nvPr/>
        </p:nvSpPr>
        <p:spPr>
          <a:xfrm>
            <a:off x="7680187" y="6156052"/>
            <a:ext cx="2542540" cy="3041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800" spc="75" dirty="0">
                <a:solidFill>
                  <a:srgbClr val="616160"/>
                </a:solidFill>
                <a:latin typeface="Arial MT"/>
                <a:cs typeface="Arial MT"/>
              </a:rPr>
              <a:t>@MinisterioDelInterior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089276" y="7084701"/>
            <a:ext cx="1466850" cy="3041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800" spc="65" dirty="0">
                <a:solidFill>
                  <a:srgbClr val="616160"/>
                </a:solidFill>
                <a:latin typeface="Arial MT"/>
                <a:cs typeface="Arial MT"/>
              </a:rPr>
              <a:t>@MinInterior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7682273" y="7059659"/>
            <a:ext cx="2215515" cy="3041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800" spc="75" dirty="0">
                <a:solidFill>
                  <a:srgbClr val="616160"/>
                </a:solidFill>
                <a:latin typeface="Arial MT"/>
                <a:cs typeface="Arial MT"/>
              </a:rPr>
              <a:t>@ministerio.interior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1070295" y="7809424"/>
            <a:ext cx="8980170" cy="18713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spc="100" dirty="0">
                <a:solidFill>
                  <a:srgbClr val="14A484"/>
                </a:solidFill>
                <a:latin typeface="Arial MT"/>
                <a:cs typeface="Arial MT"/>
              </a:rPr>
              <a:t>¡Mantente</a:t>
            </a:r>
            <a:r>
              <a:rPr sz="2300" spc="3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300" spc="145" dirty="0">
                <a:solidFill>
                  <a:srgbClr val="14A484"/>
                </a:solidFill>
                <a:latin typeface="Arial MT"/>
                <a:cs typeface="Arial MT"/>
              </a:rPr>
              <a:t>informado</a:t>
            </a:r>
            <a:r>
              <a:rPr sz="2300" spc="3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300" spc="90" dirty="0">
                <a:solidFill>
                  <a:srgbClr val="14A484"/>
                </a:solidFill>
                <a:latin typeface="Arial MT"/>
                <a:cs typeface="Arial MT"/>
              </a:rPr>
              <a:t>y</a:t>
            </a:r>
            <a:r>
              <a:rPr sz="2300" spc="3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300" spc="110" dirty="0">
                <a:solidFill>
                  <a:srgbClr val="14A484"/>
                </a:solidFill>
                <a:latin typeface="Arial MT"/>
                <a:cs typeface="Arial MT"/>
              </a:rPr>
              <a:t>no</a:t>
            </a:r>
            <a:r>
              <a:rPr sz="2300" spc="3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300" spc="95" dirty="0">
                <a:solidFill>
                  <a:srgbClr val="14A484"/>
                </a:solidFill>
                <a:latin typeface="Arial MT"/>
                <a:cs typeface="Arial MT"/>
              </a:rPr>
              <a:t>pierdas</a:t>
            </a:r>
            <a:r>
              <a:rPr sz="2300" spc="3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300" spc="160" dirty="0">
                <a:solidFill>
                  <a:srgbClr val="14A484"/>
                </a:solidFill>
                <a:latin typeface="Arial MT"/>
                <a:cs typeface="Arial MT"/>
              </a:rPr>
              <a:t>la</a:t>
            </a:r>
            <a:r>
              <a:rPr sz="2300" spc="3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300" spc="140" dirty="0">
                <a:solidFill>
                  <a:srgbClr val="14A484"/>
                </a:solidFill>
                <a:latin typeface="Arial MT"/>
                <a:cs typeface="Arial MT"/>
              </a:rPr>
              <a:t>oportunidad</a:t>
            </a:r>
            <a:r>
              <a:rPr sz="2300" spc="3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300" spc="75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2300" spc="3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300" spc="114" dirty="0">
                <a:solidFill>
                  <a:srgbClr val="14A484"/>
                </a:solidFill>
                <a:latin typeface="Arial MT"/>
                <a:cs typeface="Arial MT"/>
              </a:rPr>
              <a:t>participar!</a:t>
            </a:r>
            <a:endParaRPr sz="23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700"/>
              </a:spcBef>
            </a:pPr>
            <a:endParaRPr sz="2300">
              <a:latin typeface="Arial MT"/>
              <a:cs typeface="Arial MT"/>
            </a:endParaRPr>
          </a:p>
          <a:p>
            <a:pPr marL="407034" marR="218440" algn="ctr">
              <a:lnSpc>
                <a:spcPct val="124900"/>
              </a:lnSpc>
            </a:pPr>
            <a:r>
              <a:rPr sz="1650" spc="20" dirty="0">
                <a:solidFill>
                  <a:srgbClr val="FFFFFF"/>
                </a:solidFill>
                <a:latin typeface="Arial MT"/>
                <a:cs typeface="Arial MT"/>
              </a:rPr>
              <a:t>El</a:t>
            </a:r>
            <a:r>
              <a:rPr sz="1650" spc="70" dirty="0">
                <a:solidFill>
                  <a:srgbClr val="FFFFFF"/>
                </a:solidFill>
                <a:latin typeface="Arial MT"/>
                <a:cs typeface="Arial MT"/>
              </a:rPr>
              <a:t> Ministerio</a:t>
            </a:r>
            <a:r>
              <a:rPr sz="1650" spc="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85" dirty="0">
                <a:solidFill>
                  <a:srgbClr val="FFFFFF"/>
                </a:solidFill>
                <a:latin typeface="Arial MT"/>
                <a:cs typeface="Arial MT"/>
              </a:rPr>
              <a:t>del</a:t>
            </a:r>
            <a:r>
              <a:rPr sz="1650" spc="7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80" dirty="0">
                <a:solidFill>
                  <a:srgbClr val="FFFFFF"/>
                </a:solidFill>
                <a:latin typeface="Arial MT"/>
                <a:cs typeface="Arial MT"/>
              </a:rPr>
              <a:t>Interior</a:t>
            </a:r>
            <a:r>
              <a:rPr sz="1650" spc="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50" dirty="0">
                <a:solidFill>
                  <a:srgbClr val="FFFFFF"/>
                </a:solidFill>
                <a:latin typeface="Arial MT"/>
                <a:cs typeface="Arial MT"/>
              </a:rPr>
              <a:t>no</a:t>
            </a:r>
            <a:r>
              <a:rPr sz="1650" spc="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20" dirty="0">
                <a:solidFill>
                  <a:srgbClr val="FFFFFF"/>
                </a:solidFill>
                <a:latin typeface="Arial MT"/>
                <a:cs typeface="Arial MT"/>
              </a:rPr>
              <a:t>cobra</a:t>
            </a:r>
            <a:r>
              <a:rPr sz="1650" spc="7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85" dirty="0">
                <a:solidFill>
                  <a:srgbClr val="FFFFFF"/>
                </a:solidFill>
                <a:latin typeface="Arial MT"/>
                <a:cs typeface="Arial MT"/>
              </a:rPr>
              <a:t>por</a:t>
            </a:r>
            <a:r>
              <a:rPr sz="1650" spc="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55" dirty="0">
                <a:solidFill>
                  <a:srgbClr val="FFFFFF"/>
                </a:solidFill>
                <a:latin typeface="Arial MT"/>
                <a:cs typeface="Arial MT"/>
              </a:rPr>
              <a:t>las</a:t>
            </a:r>
            <a:r>
              <a:rPr sz="1650" spc="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20" dirty="0">
                <a:solidFill>
                  <a:srgbClr val="FFFFFF"/>
                </a:solidFill>
                <a:latin typeface="Arial MT"/>
                <a:cs typeface="Arial MT"/>
              </a:rPr>
              <a:t>postulaciones,</a:t>
            </a:r>
            <a:r>
              <a:rPr sz="1650" spc="7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20" dirty="0">
                <a:solidFill>
                  <a:srgbClr val="FFFFFF"/>
                </a:solidFill>
                <a:latin typeface="Arial MT"/>
                <a:cs typeface="Arial MT"/>
              </a:rPr>
              <a:t>capacitaciones</a:t>
            </a:r>
            <a:r>
              <a:rPr sz="1650" spc="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20" dirty="0">
                <a:solidFill>
                  <a:srgbClr val="FFFFFF"/>
                </a:solidFill>
                <a:latin typeface="Arial MT"/>
                <a:cs typeface="Arial MT"/>
              </a:rPr>
              <a:t>y</a:t>
            </a:r>
            <a:r>
              <a:rPr sz="1650" spc="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20" dirty="0">
                <a:solidFill>
                  <a:srgbClr val="FFFFFF"/>
                </a:solidFill>
                <a:latin typeface="Arial MT"/>
                <a:cs typeface="Arial MT"/>
              </a:rPr>
              <a:t>procesos</a:t>
            </a:r>
            <a:r>
              <a:rPr sz="1650" spc="7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-50" dirty="0">
                <a:solidFill>
                  <a:srgbClr val="FFFFFF"/>
                </a:solidFill>
                <a:latin typeface="Arial MT"/>
                <a:cs typeface="Arial MT"/>
              </a:rPr>
              <a:t>o </a:t>
            </a:r>
            <a:r>
              <a:rPr sz="1650" dirty="0">
                <a:solidFill>
                  <a:srgbClr val="FFFFFF"/>
                </a:solidFill>
                <a:latin typeface="Arial MT"/>
                <a:cs typeface="Arial MT"/>
              </a:rPr>
              <a:t>servicios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dirty="0">
                <a:solidFill>
                  <a:srgbClr val="FFFFFF"/>
                </a:solidFill>
                <a:latin typeface="Arial MT"/>
                <a:cs typeface="Arial MT"/>
              </a:rPr>
              <a:t>en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85" dirty="0">
                <a:solidFill>
                  <a:srgbClr val="FFFFFF"/>
                </a:solidFill>
                <a:latin typeface="Arial MT"/>
                <a:cs typeface="Arial MT"/>
              </a:rPr>
              <a:t>el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dirty="0">
                <a:solidFill>
                  <a:srgbClr val="FFFFFF"/>
                </a:solidFill>
                <a:latin typeface="Arial MT"/>
                <a:cs typeface="Arial MT"/>
              </a:rPr>
              <a:t>marco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95" dirty="0">
                <a:solidFill>
                  <a:srgbClr val="FFFFFF"/>
                </a:solidFill>
                <a:latin typeface="Arial MT"/>
                <a:cs typeface="Arial MT"/>
              </a:rPr>
              <a:t>la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estrategia </a:t>
            </a:r>
            <a:r>
              <a:rPr sz="1650" spc="85" dirty="0">
                <a:solidFill>
                  <a:srgbClr val="FFFFFF"/>
                </a:solidFill>
                <a:latin typeface="Arial MT"/>
                <a:cs typeface="Arial MT"/>
              </a:rPr>
              <a:t>del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dirty="0">
                <a:solidFill>
                  <a:srgbClr val="FFFFFF"/>
                </a:solidFill>
                <a:latin typeface="Arial MT"/>
                <a:cs typeface="Arial MT"/>
              </a:rPr>
              <a:t>Banco,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55" dirty="0">
                <a:solidFill>
                  <a:srgbClr val="FFFFFF"/>
                </a:solidFill>
                <a:latin typeface="Arial MT"/>
                <a:cs typeface="Arial MT"/>
              </a:rPr>
              <a:t>para</a:t>
            </a:r>
            <a:r>
              <a:rPr sz="1650" spc="7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120" dirty="0">
                <a:solidFill>
                  <a:srgbClr val="FFFFFF"/>
                </a:solidFill>
                <a:latin typeface="Arial MT"/>
                <a:cs typeface="Arial MT"/>
              </a:rPr>
              <a:t>lo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50" dirty="0">
                <a:solidFill>
                  <a:srgbClr val="FFFFFF"/>
                </a:solidFill>
                <a:latin typeface="Arial MT"/>
                <a:cs typeface="Arial MT"/>
              </a:rPr>
              <a:t>cual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55" dirty="0">
                <a:solidFill>
                  <a:srgbClr val="FFFFFF"/>
                </a:solidFill>
                <a:latin typeface="Arial MT"/>
                <a:cs typeface="Arial MT"/>
              </a:rPr>
              <a:t>existen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Arial MT"/>
                <a:cs typeface="Arial MT"/>
              </a:rPr>
              <a:t>mecanismos </a:t>
            </a:r>
            <a:r>
              <a:rPr sz="1650" spc="55" dirty="0">
                <a:solidFill>
                  <a:srgbClr val="FFFFFF"/>
                </a:solidFill>
                <a:latin typeface="Arial MT"/>
                <a:cs typeface="Arial MT"/>
              </a:rPr>
              <a:t>para</a:t>
            </a:r>
            <a:r>
              <a:rPr sz="1650" spc="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70" dirty="0">
                <a:solidFill>
                  <a:srgbClr val="FFFFFF"/>
                </a:solidFill>
                <a:latin typeface="Arial MT"/>
                <a:cs typeface="Arial MT"/>
              </a:rPr>
              <a:t>solicitar</a:t>
            </a:r>
            <a:r>
              <a:rPr sz="1650" spc="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95" dirty="0">
                <a:solidFill>
                  <a:srgbClr val="FFFFFF"/>
                </a:solidFill>
                <a:latin typeface="Arial MT"/>
                <a:cs typeface="Arial MT"/>
              </a:rPr>
              <a:t>la</a:t>
            </a:r>
            <a:r>
              <a:rPr sz="1650" spc="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Arial MT"/>
                <a:cs typeface="Arial MT"/>
              </a:rPr>
              <a:t>asistencia.</a:t>
            </a:r>
            <a:endParaRPr sz="165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3" name="object 3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8" name="object 8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17" name="object 17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8" name="object 18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26" name="object 2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27" name="object 27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28" name="object 28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xfrm>
            <a:off x="6013186" y="946407"/>
            <a:ext cx="8077727" cy="1015663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0"/>
              </a:spcBef>
            </a:pPr>
            <a:r>
              <a:rPr b="1" spc="90" dirty="0"/>
              <a:t>Financiación</a:t>
            </a:r>
            <a:r>
              <a:rPr b="1" spc="50" dirty="0"/>
              <a:t> </a:t>
            </a:r>
            <a:r>
              <a:rPr b="1" spc="105" dirty="0"/>
              <a:t>de</a:t>
            </a:r>
            <a:r>
              <a:rPr b="1" spc="55" dirty="0"/>
              <a:t> </a:t>
            </a:r>
            <a:r>
              <a:rPr b="1" spc="110" dirty="0"/>
              <a:t>Organizaciones</a:t>
            </a:r>
            <a:r>
              <a:rPr b="1" spc="50" dirty="0"/>
              <a:t> </a:t>
            </a:r>
            <a:r>
              <a:rPr lang="es-CO" b="1" spc="80" dirty="0"/>
              <a:t>Sociales</a:t>
            </a:r>
            <a:endParaRPr b="1" spc="80" dirty="0"/>
          </a:p>
        </p:txBody>
      </p:sp>
      <p:pic>
        <p:nvPicPr>
          <p:cNvPr id="32" name="object 3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4665764" y="2292480"/>
            <a:ext cx="10772571" cy="3431736"/>
          </a:xfrm>
          <a:prstGeom prst="rect">
            <a:avLst/>
          </a:prstGeom>
        </p:spPr>
      </p:pic>
      <p:sp>
        <p:nvSpPr>
          <p:cNvPr id="33" name="object 33"/>
          <p:cNvSpPr txBox="1"/>
          <p:nvPr/>
        </p:nvSpPr>
        <p:spPr>
          <a:xfrm>
            <a:off x="4665762" y="3832395"/>
            <a:ext cx="3534886" cy="841897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TERRITORIO</a:t>
            </a:r>
            <a:r>
              <a:rPr sz="2150" b="1" spc="-14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45" dirty="0">
                <a:solidFill>
                  <a:srgbClr val="14A484"/>
                </a:solidFill>
                <a:latin typeface="Arial MT"/>
                <a:cs typeface="Arial MT"/>
              </a:rPr>
              <a:t>NACIONAL</a:t>
            </a:r>
            <a:endParaRPr sz="2150" b="1" dirty="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2850" b="1" spc="140" dirty="0">
                <a:solidFill>
                  <a:srgbClr val="14A484"/>
                </a:solidFill>
                <a:latin typeface="Arial MT"/>
                <a:cs typeface="Arial MT"/>
              </a:rPr>
              <a:t>32</a:t>
            </a:r>
            <a:r>
              <a:rPr sz="2850" b="1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850" b="1" spc="125" dirty="0">
                <a:solidFill>
                  <a:srgbClr val="14A484"/>
                </a:solidFill>
                <a:latin typeface="Arial MT"/>
                <a:cs typeface="Arial MT"/>
              </a:rPr>
              <a:t>Departamentos</a:t>
            </a:r>
            <a:endParaRPr sz="2850" b="1" dirty="0">
              <a:latin typeface="Arial MT"/>
              <a:cs typeface="Arial MT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1890998" y="3758486"/>
            <a:ext cx="3418851" cy="841897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2150" b="1" dirty="0">
                <a:solidFill>
                  <a:srgbClr val="FFFFFF"/>
                </a:solidFill>
                <a:latin typeface="Arial MT"/>
                <a:cs typeface="Arial MT"/>
              </a:rPr>
              <a:t>TERRITORIO</a:t>
            </a:r>
            <a:r>
              <a:rPr sz="2150" b="1" spc="-1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spc="45" dirty="0">
                <a:solidFill>
                  <a:srgbClr val="FFFFFF"/>
                </a:solidFill>
                <a:latin typeface="Arial MT"/>
                <a:cs typeface="Arial MT"/>
              </a:rPr>
              <a:t>NACIONAL</a:t>
            </a:r>
            <a:endParaRPr sz="2150" b="1" dirty="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2850" b="1" spc="140" dirty="0">
                <a:solidFill>
                  <a:srgbClr val="14A484"/>
                </a:solidFill>
                <a:latin typeface="Arial MT"/>
                <a:cs typeface="Arial MT"/>
              </a:rPr>
              <a:t>11</a:t>
            </a:r>
            <a:r>
              <a:rPr lang="es-CO" sz="2850" b="1" spc="140" dirty="0">
                <a:solidFill>
                  <a:srgbClr val="14A484"/>
                </a:solidFill>
                <a:latin typeface="Arial MT"/>
                <a:cs typeface="Arial MT"/>
              </a:rPr>
              <a:t>2</a:t>
            </a:r>
            <a:r>
              <a:rPr sz="2850" b="1" spc="140" dirty="0">
                <a:solidFill>
                  <a:srgbClr val="14A484"/>
                </a:solidFill>
                <a:latin typeface="Arial MT"/>
                <a:cs typeface="Arial MT"/>
              </a:rPr>
              <a:t>3</a:t>
            </a:r>
            <a:r>
              <a:rPr sz="2850" b="1" spc="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850" b="1" spc="80" dirty="0">
                <a:solidFill>
                  <a:srgbClr val="14A484"/>
                </a:solidFill>
                <a:latin typeface="Arial MT"/>
                <a:cs typeface="Arial MT"/>
              </a:rPr>
              <a:t>Municipios</a:t>
            </a:r>
            <a:endParaRPr sz="2850" b="1" dirty="0">
              <a:latin typeface="Arial MT"/>
              <a:cs typeface="Arial MT"/>
            </a:endParaRPr>
          </a:p>
        </p:txBody>
      </p:sp>
      <p:pic>
        <p:nvPicPr>
          <p:cNvPr id="35" name="object 35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9283731" y="3022996"/>
            <a:ext cx="1536635" cy="1990038"/>
          </a:xfrm>
          <a:prstGeom prst="rect">
            <a:avLst/>
          </a:prstGeom>
        </p:spPr>
      </p:pic>
      <p:sp>
        <p:nvSpPr>
          <p:cNvPr id="36" name="object 36"/>
          <p:cNvSpPr/>
          <p:nvPr/>
        </p:nvSpPr>
        <p:spPr>
          <a:xfrm>
            <a:off x="5878301" y="8291038"/>
            <a:ext cx="8347709" cy="1224280"/>
          </a:xfrm>
          <a:custGeom>
            <a:avLst/>
            <a:gdLst/>
            <a:ahLst/>
            <a:cxnLst/>
            <a:rect l="l" t="t" r="r" b="b"/>
            <a:pathLst>
              <a:path w="8347709" h="1224279">
                <a:moveTo>
                  <a:pt x="8221843" y="0"/>
                </a:moveTo>
                <a:lnTo>
                  <a:pt x="125650" y="0"/>
                </a:lnTo>
                <a:lnTo>
                  <a:pt x="76862" y="9914"/>
                </a:lnTo>
                <a:lnTo>
                  <a:pt x="36909" y="36909"/>
                </a:lnTo>
                <a:lnTo>
                  <a:pt x="9914" y="76862"/>
                </a:lnTo>
                <a:lnTo>
                  <a:pt x="0" y="125650"/>
                </a:lnTo>
                <a:lnTo>
                  <a:pt x="0" y="1098217"/>
                </a:lnTo>
                <a:lnTo>
                  <a:pt x="9914" y="1147005"/>
                </a:lnTo>
                <a:lnTo>
                  <a:pt x="36909" y="1186958"/>
                </a:lnTo>
                <a:lnTo>
                  <a:pt x="76862" y="1213953"/>
                </a:lnTo>
                <a:lnTo>
                  <a:pt x="125650" y="1223868"/>
                </a:lnTo>
                <a:lnTo>
                  <a:pt x="8221843" y="1223868"/>
                </a:lnTo>
                <a:lnTo>
                  <a:pt x="8270631" y="1213953"/>
                </a:lnTo>
                <a:lnTo>
                  <a:pt x="8310584" y="1186958"/>
                </a:lnTo>
                <a:lnTo>
                  <a:pt x="8337579" y="1147005"/>
                </a:lnTo>
                <a:lnTo>
                  <a:pt x="8347494" y="1098217"/>
                </a:lnTo>
                <a:lnTo>
                  <a:pt x="8347494" y="125650"/>
                </a:lnTo>
                <a:lnTo>
                  <a:pt x="8337579" y="76862"/>
                </a:lnTo>
                <a:lnTo>
                  <a:pt x="8310584" y="36909"/>
                </a:lnTo>
                <a:lnTo>
                  <a:pt x="8270631" y="9914"/>
                </a:lnTo>
                <a:lnTo>
                  <a:pt x="8221843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6013450" y="5885447"/>
            <a:ext cx="8142338" cy="3392211"/>
          </a:xfrm>
          <a:prstGeom prst="rect">
            <a:avLst/>
          </a:prstGeom>
        </p:spPr>
        <p:txBody>
          <a:bodyPr vert="horz" wrap="square" lIns="0" tIns="163830" rIns="0" bIns="0" rtlCol="0">
            <a:spAutoFit/>
          </a:bodyPr>
          <a:lstStyle/>
          <a:p>
            <a:pPr marL="820419">
              <a:lnSpc>
                <a:spcPct val="100000"/>
              </a:lnSpc>
              <a:spcBef>
                <a:spcPts val="1290"/>
              </a:spcBef>
            </a:pPr>
            <a:r>
              <a:rPr sz="2150" spc="70" dirty="0">
                <a:solidFill>
                  <a:srgbClr val="616160"/>
                </a:solidFill>
                <a:latin typeface="Arial MT"/>
                <a:cs typeface="Arial MT"/>
              </a:rPr>
              <a:t>Población</a:t>
            </a:r>
            <a:r>
              <a:rPr sz="215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Beneficiada:</a:t>
            </a:r>
            <a:endParaRPr sz="2150" dirty="0">
              <a:latin typeface="Arial MT"/>
              <a:cs typeface="Arial MT"/>
            </a:endParaRPr>
          </a:p>
          <a:p>
            <a:pPr marL="1287145" indent="-215265">
              <a:lnSpc>
                <a:spcPct val="100000"/>
              </a:lnSpc>
              <a:spcBef>
                <a:spcPts val="1200"/>
              </a:spcBef>
              <a:buClr>
                <a:srgbClr val="14A484"/>
              </a:buClr>
              <a:buChar char="•"/>
              <a:tabLst>
                <a:tab pos="128714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Organizaciones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Acción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Comunal</a:t>
            </a:r>
            <a:endParaRPr sz="2150" dirty="0">
              <a:latin typeface="Arial MT"/>
              <a:cs typeface="Arial MT"/>
            </a:endParaRPr>
          </a:p>
          <a:p>
            <a:pPr marL="1287145" indent="-215265">
              <a:lnSpc>
                <a:spcPct val="100000"/>
              </a:lnSpc>
              <a:spcBef>
                <a:spcPts val="370"/>
              </a:spcBef>
              <a:buClr>
                <a:srgbClr val="14A484"/>
              </a:buClr>
              <a:buChar char="•"/>
              <a:tabLst>
                <a:tab pos="1287145" algn="l"/>
                <a:tab pos="371284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Organizaciones</a:t>
            </a:r>
            <a:r>
              <a:rPr sz="2150" spc="-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participación</a:t>
            </a:r>
            <a:r>
              <a:rPr sz="2150" spc="20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ciudadana.</a:t>
            </a:r>
            <a:endParaRPr sz="2150" dirty="0">
              <a:latin typeface="Arial MT"/>
              <a:cs typeface="Arial MT"/>
            </a:endParaRPr>
          </a:p>
          <a:p>
            <a:pPr marL="1287145" indent="-215265">
              <a:lnSpc>
                <a:spcPct val="100000"/>
              </a:lnSpc>
              <a:spcBef>
                <a:spcPts val="375"/>
              </a:spcBef>
              <a:buClr>
                <a:srgbClr val="14A484"/>
              </a:buClr>
              <a:buChar char="•"/>
              <a:tabLst>
                <a:tab pos="128714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Organizaciones</a:t>
            </a:r>
            <a:r>
              <a:rPr sz="2150" spc="-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campesinas</a:t>
            </a:r>
            <a:endParaRPr sz="2150" dirty="0">
              <a:latin typeface="Arial MT"/>
              <a:cs typeface="Arial MT"/>
            </a:endParaRPr>
          </a:p>
          <a:p>
            <a:pPr marL="1287145" indent="-215265">
              <a:lnSpc>
                <a:spcPct val="100000"/>
              </a:lnSpc>
              <a:spcBef>
                <a:spcPts val="375"/>
              </a:spcBef>
              <a:buClr>
                <a:srgbClr val="14A484"/>
              </a:buClr>
              <a:buChar char="•"/>
              <a:tabLst>
                <a:tab pos="1287145" algn="l"/>
              </a:tabLst>
            </a:pPr>
            <a:r>
              <a:rPr sz="2400" b="1" dirty="0">
                <a:solidFill>
                  <a:srgbClr val="616160"/>
                </a:solidFill>
                <a:latin typeface="Arial MT"/>
                <a:cs typeface="Arial MT"/>
              </a:rPr>
              <a:t>Organizaciones</a:t>
            </a:r>
            <a:r>
              <a:rPr sz="2400" b="1" spc="-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400" b="1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400" b="1" spc="-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400" b="1" dirty="0">
                <a:solidFill>
                  <a:srgbClr val="616160"/>
                </a:solidFill>
                <a:latin typeface="Arial MT"/>
                <a:cs typeface="Arial MT"/>
              </a:rPr>
              <a:t>personas</a:t>
            </a:r>
            <a:r>
              <a:rPr sz="2400" b="1" spc="-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400" b="1" dirty="0">
                <a:solidFill>
                  <a:srgbClr val="616160"/>
                </a:solidFill>
                <a:latin typeface="Arial MT"/>
                <a:cs typeface="Arial MT"/>
              </a:rPr>
              <a:t>con</a:t>
            </a:r>
            <a:r>
              <a:rPr sz="2400" b="1" spc="-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400" b="1" spc="-10" dirty="0">
                <a:solidFill>
                  <a:srgbClr val="616160"/>
                </a:solidFill>
                <a:latin typeface="Arial MT"/>
                <a:cs typeface="Arial MT"/>
              </a:rPr>
              <a:t>discapacidad</a:t>
            </a:r>
            <a:endParaRPr sz="2400" b="1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325"/>
              </a:spcBef>
            </a:pPr>
            <a:endParaRPr sz="2150" dirty="0">
              <a:latin typeface="Arial MT"/>
              <a:cs typeface="Arial MT"/>
            </a:endParaRPr>
          </a:p>
          <a:p>
            <a:pPr marL="1308100" marR="5080" indent="-1296035">
              <a:lnSpc>
                <a:spcPct val="114500"/>
              </a:lnSpc>
            </a:pPr>
            <a:r>
              <a:rPr sz="2150" b="1" spc="65" dirty="0">
                <a:solidFill>
                  <a:srgbClr val="FFFFFF"/>
                </a:solidFill>
                <a:latin typeface="Arial MT"/>
                <a:cs typeface="Arial MT"/>
              </a:rPr>
              <a:t>NOTA:</a:t>
            </a:r>
            <a:r>
              <a:rPr sz="2150" b="1" spc="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spc="50" dirty="0">
                <a:solidFill>
                  <a:srgbClr val="FFFFFF"/>
                </a:solidFill>
                <a:latin typeface="Arial MT"/>
                <a:cs typeface="Arial MT"/>
              </a:rPr>
              <a:t>Deben</a:t>
            </a:r>
            <a:r>
              <a:rPr sz="2150" b="1" spc="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FFFFFF"/>
                </a:solidFill>
                <a:latin typeface="Arial MT"/>
                <a:cs typeface="Arial MT"/>
              </a:rPr>
              <a:t>ser</a:t>
            </a:r>
            <a:r>
              <a:rPr sz="2150" b="1" spc="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spc="50" dirty="0">
                <a:solidFill>
                  <a:srgbClr val="FFFFFF"/>
                </a:solidFill>
                <a:latin typeface="Arial MT"/>
                <a:cs typeface="Arial MT"/>
              </a:rPr>
              <a:t>organizaciones</a:t>
            </a:r>
            <a:r>
              <a:rPr sz="2150" b="1" spc="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spc="105" dirty="0">
                <a:solidFill>
                  <a:srgbClr val="FFFFFF"/>
                </a:solidFill>
                <a:latin typeface="Arial MT"/>
                <a:cs typeface="Arial MT"/>
              </a:rPr>
              <a:t>legalmente</a:t>
            </a:r>
            <a:r>
              <a:rPr sz="2150" b="1" spc="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spc="60" dirty="0">
                <a:solidFill>
                  <a:srgbClr val="FFFFFF"/>
                </a:solidFill>
                <a:latin typeface="Arial MT"/>
                <a:cs typeface="Arial MT"/>
              </a:rPr>
              <a:t>constituidas, </a:t>
            </a:r>
            <a:r>
              <a:rPr sz="2150" b="1" spc="75" dirty="0">
                <a:solidFill>
                  <a:srgbClr val="FFFFFF"/>
                </a:solidFill>
                <a:latin typeface="Arial MT"/>
                <a:cs typeface="Arial MT"/>
              </a:rPr>
              <a:t>para </a:t>
            </a:r>
            <a:r>
              <a:rPr sz="2150" b="1" spc="125" dirty="0">
                <a:solidFill>
                  <a:srgbClr val="FFFFFF"/>
                </a:solidFill>
                <a:latin typeface="Arial MT"/>
                <a:cs typeface="Arial MT"/>
              </a:rPr>
              <a:t>la</a:t>
            </a:r>
            <a:r>
              <a:rPr sz="2150" b="1" spc="9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spc="120" dirty="0">
                <a:solidFill>
                  <a:srgbClr val="FFFFFF"/>
                </a:solidFill>
                <a:latin typeface="Arial MT"/>
                <a:cs typeface="Arial MT"/>
              </a:rPr>
              <a:t>firma</a:t>
            </a:r>
            <a:r>
              <a:rPr sz="2150" b="1" spc="8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2150" b="1" spc="9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FFFFFF"/>
                </a:solidFill>
                <a:latin typeface="Arial MT"/>
                <a:cs typeface="Arial MT"/>
              </a:rPr>
              <a:t>su</a:t>
            </a:r>
            <a:r>
              <a:rPr sz="2150" b="1" spc="8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FFFFFF"/>
                </a:solidFill>
                <a:latin typeface="Arial MT"/>
                <a:cs typeface="Arial MT"/>
              </a:rPr>
              <a:t>Convenio</a:t>
            </a:r>
            <a:r>
              <a:rPr sz="2150" b="1" spc="9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spc="80" dirty="0">
                <a:solidFill>
                  <a:srgbClr val="FFFFFF"/>
                </a:solidFill>
                <a:latin typeface="Arial MT"/>
                <a:cs typeface="Arial MT"/>
              </a:rPr>
              <a:t>Solidario</a:t>
            </a:r>
            <a:endParaRPr sz="2150" b="1" dirty="0">
              <a:latin typeface="Arial MT"/>
              <a:cs typeface="Arial MT"/>
            </a:endParaRPr>
          </a:p>
        </p:txBody>
      </p:sp>
      <p:sp>
        <p:nvSpPr>
          <p:cNvPr id="38" name="object 3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847214">
              <a:lnSpc>
                <a:spcPct val="100000"/>
              </a:lnSpc>
              <a:spcBef>
                <a:spcPts val="120"/>
              </a:spcBef>
            </a:pPr>
            <a:r>
              <a:rPr b="1" spc="120" dirty="0"/>
              <a:t>Grupos</a:t>
            </a:r>
            <a:r>
              <a:rPr b="1" spc="55" dirty="0"/>
              <a:t> </a:t>
            </a:r>
            <a:r>
              <a:rPr b="1" spc="130" dirty="0"/>
              <a:t>Poblacionales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5688881" y="2359966"/>
            <a:ext cx="9052560" cy="6142355"/>
            <a:chOff x="5688881" y="2359966"/>
            <a:chExt cx="9052560" cy="6142355"/>
          </a:xfrm>
        </p:grpSpPr>
        <p:sp>
          <p:nvSpPr>
            <p:cNvPr id="4" name="object 4"/>
            <p:cNvSpPr/>
            <p:nvPr/>
          </p:nvSpPr>
          <p:spPr>
            <a:xfrm>
              <a:off x="12382709" y="5596715"/>
              <a:ext cx="52069" cy="0"/>
            </a:xfrm>
            <a:custGeom>
              <a:avLst/>
              <a:gdLst/>
              <a:ahLst/>
              <a:cxnLst/>
              <a:rect l="l" t="t" r="r" b="b"/>
              <a:pathLst>
                <a:path w="52070">
                  <a:moveTo>
                    <a:pt x="0" y="0"/>
                  </a:moveTo>
                  <a:lnTo>
                    <a:pt x="52008" y="0"/>
                  </a:lnTo>
                </a:path>
              </a:pathLst>
            </a:custGeom>
            <a:ln w="20941">
              <a:solidFill>
                <a:srgbClr val="0065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2541589" y="5596715"/>
              <a:ext cx="2084070" cy="0"/>
            </a:xfrm>
            <a:custGeom>
              <a:avLst/>
              <a:gdLst/>
              <a:ahLst/>
              <a:cxnLst/>
              <a:rect l="l" t="t" r="r" b="b"/>
              <a:pathLst>
                <a:path w="2084069">
                  <a:moveTo>
                    <a:pt x="0" y="0"/>
                  </a:moveTo>
                  <a:lnTo>
                    <a:pt x="2083926" y="0"/>
                  </a:lnTo>
                </a:path>
              </a:pathLst>
            </a:custGeom>
            <a:ln w="20941">
              <a:solidFill>
                <a:srgbClr val="006533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678953" y="5596715"/>
              <a:ext cx="52069" cy="52069"/>
            </a:xfrm>
            <a:custGeom>
              <a:avLst/>
              <a:gdLst/>
              <a:ahLst/>
              <a:cxnLst/>
              <a:rect l="l" t="t" r="r" b="b"/>
              <a:pathLst>
                <a:path w="52069" h="52070">
                  <a:moveTo>
                    <a:pt x="0" y="0"/>
                  </a:moveTo>
                  <a:lnTo>
                    <a:pt x="52008" y="0"/>
                  </a:lnTo>
                  <a:lnTo>
                    <a:pt x="52008" y="52008"/>
                  </a:lnTo>
                </a:path>
              </a:pathLst>
            </a:custGeom>
            <a:ln w="20941">
              <a:solidFill>
                <a:srgbClr val="0065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725295" y="5608681"/>
              <a:ext cx="52069" cy="0"/>
            </a:xfrm>
            <a:custGeom>
              <a:avLst/>
              <a:gdLst/>
              <a:ahLst/>
              <a:cxnLst/>
              <a:rect l="l" t="t" r="r" b="b"/>
              <a:pathLst>
                <a:path w="52070">
                  <a:moveTo>
                    <a:pt x="52008" y="0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65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803311" y="5608681"/>
              <a:ext cx="1818639" cy="0"/>
            </a:xfrm>
            <a:custGeom>
              <a:avLst/>
              <a:gdLst/>
              <a:ahLst/>
              <a:cxnLst/>
              <a:rect l="l" t="t" r="r" b="b"/>
              <a:pathLst>
                <a:path w="1818640">
                  <a:moveTo>
                    <a:pt x="1818091" y="0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6533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699358" y="5556672"/>
              <a:ext cx="52069" cy="52069"/>
            </a:xfrm>
            <a:custGeom>
              <a:avLst/>
              <a:gdLst/>
              <a:ahLst/>
              <a:cxnLst/>
              <a:rect l="l" t="t" r="r" b="b"/>
              <a:pathLst>
                <a:path w="52070" h="52070">
                  <a:moveTo>
                    <a:pt x="52008" y="52008"/>
                  </a:moveTo>
                  <a:lnTo>
                    <a:pt x="0" y="52008"/>
                  </a:lnTo>
                  <a:lnTo>
                    <a:pt x="0" y="0"/>
                  </a:lnTo>
                </a:path>
              </a:pathLst>
            </a:custGeom>
            <a:ln w="20941">
              <a:solidFill>
                <a:srgbClr val="0065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700143" y="7517652"/>
              <a:ext cx="2371090" cy="895350"/>
            </a:xfrm>
            <a:custGeom>
              <a:avLst/>
              <a:gdLst/>
              <a:ahLst/>
              <a:cxnLst/>
              <a:rect l="l" t="t" r="r" b="b"/>
              <a:pathLst>
                <a:path w="2371090" h="895350">
                  <a:moveTo>
                    <a:pt x="2370859" y="0"/>
                  </a:moveTo>
                  <a:lnTo>
                    <a:pt x="2370859" y="895354"/>
                  </a:lnTo>
                  <a:lnTo>
                    <a:pt x="0" y="895354"/>
                  </a:lnTo>
                </a:path>
              </a:pathLst>
            </a:custGeom>
            <a:ln w="20941">
              <a:solidFill>
                <a:srgbClr val="006533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600588" y="8314278"/>
              <a:ext cx="187585" cy="187575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0048347" y="3432773"/>
              <a:ext cx="0" cy="52069"/>
            </a:xfrm>
            <a:custGeom>
              <a:avLst/>
              <a:gdLst/>
              <a:ahLst/>
              <a:cxnLst/>
              <a:rect l="l" t="t" r="r" b="b"/>
              <a:pathLst>
                <a:path h="52070">
                  <a:moveTo>
                    <a:pt x="0" y="52008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65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0048347" y="2697964"/>
              <a:ext cx="0" cy="622300"/>
            </a:xfrm>
            <a:custGeom>
              <a:avLst/>
              <a:gdLst/>
              <a:ahLst/>
              <a:cxnLst/>
              <a:rect l="l" t="t" r="r" b="b"/>
              <a:pathLst>
                <a:path h="622300">
                  <a:moveTo>
                    <a:pt x="0" y="621761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6533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0048347" y="2589430"/>
              <a:ext cx="52069" cy="52069"/>
            </a:xfrm>
            <a:custGeom>
              <a:avLst/>
              <a:gdLst/>
              <a:ahLst/>
              <a:cxnLst/>
              <a:rect l="l" t="t" r="r" b="b"/>
              <a:pathLst>
                <a:path w="52070" h="52069">
                  <a:moveTo>
                    <a:pt x="0" y="52008"/>
                  </a:moveTo>
                  <a:lnTo>
                    <a:pt x="0" y="0"/>
                  </a:lnTo>
                  <a:lnTo>
                    <a:pt x="52008" y="0"/>
                  </a:lnTo>
                </a:path>
              </a:pathLst>
            </a:custGeom>
            <a:ln w="20941">
              <a:solidFill>
                <a:srgbClr val="0065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0208298" y="2589429"/>
              <a:ext cx="2105025" cy="0"/>
            </a:xfrm>
            <a:custGeom>
              <a:avLst/>
              <a:gdLst/>
              <a:ahLst/>
              <a:cxnLst/>
              <a:rect l="l" t="t" r="r" b="b"/>
              <a:pathLst>
                <a:path w="2105025">
                  <a:moveTo>
                    <a:pt x="0" y="0"/>
                  </a:moveTo>
                  <a:lnTo>
                    <a:pt x="2104930" y="0"/>
                  </a:lnTo>
                </a:path>
              </a:pathLst>
            </a:custGeom>
            <a:ln w="20941">
              <a:solidFill>
                <a:srgbClr val="006533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331174" y="2500578"/>
              <a:ext cx="187585" cy="187575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75299" y="2359966"/>
              <a:ext cx="7123408" cy="5989673"/>
            </a:xfrm>
            <a:prstGeom prst="rect">
              <a:avLst/>
            </a:prstGeom>
          </p:spPr>
        </p:pic>
      </p:grpSp>
      <p:grpSp>
        <p:nvGrpSpPr>
          <p:cNvPr id="18" name="object 18"/>
          <p:cNvGrpSpPr/>
          <p:nvPr/>
        </p:nvGrpSpPr>
        <p:grpSpPr>
          <a:xfrm>
            <a:off x="14632235" y="5754972"/>
            <a:ext cx="187960" cy="1214120"/>
            <a:chOff x="14632235" y="5754972"/>
            <a:chExt cx="187960" cy="1214120"/>
          </a:xfrm>
        </p:grpSpPr>
        <p:sp>
          <p:nvSpPr>
            <p:cNvPr id="19" name="object 19"/>
            <p:cNvSpPr/>
            <p:nvPr/>
          </p:nvSpPr>
          <p:spPr>
            <a:xfrm>
              <a:off x="14730959" y="5754972"/>
              <a:ext cx="0" cy="1009650"/>
            </a:xfrm>
            <a:custGeom>
              <a:avLst/>
              <a:gdLst/>
              <a:ahLst/>
              <a:cxnLst/>
              <a:rect l="l" t="t" r="r" b="b"/>
              <a:pathLst>
                <a:path h="1009650">
                  <a:moveTo>
                    <a:pt x="0" y="0"/>
                  </a:moveTo>
                  <a:lnTo>
                    <a:pt x="0" y="1009351"/>
                  </a:lnTo>
                </a:path>
              </a:pathLst>
            </a:custGeom>
            <a:ln w="20941">
              <a:solidFill>
                <a:srgbClr val="006533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632235" y="6781422"/>
              <a:ext cx="187585" cy="187585"/>
            </a:xfrm>
            <a:prstGeom prst="rect">
              <a:avLst/>
            </a:prstGeom>
          </p:spPr>
        </p:pic>
      </p:grpSp>
      <p:grpSp>
        <p:nvGrpSpPr>
          <p:cNvPr id="21" name="object 21"/>
          <p:cNvGrpSpPr/>
          <p:nvPr/>
        </p:nvGrpSpPr>
        <p:grpSpPr>
          <a:xfrm>
            <a:off x="5610508" y="3645093"/>
            <a:ext cx="187960" cy="1808480"/>
            <a:chOff x="5610508" y="3645093"/>
            <a:chExt cx="187960" cy="1808480"/>
          </a:xfrm>
        </p:grpSpPr>
        <p:sp>
          <p:nvSpPr>
            <p:cNvPr id="22" name="object 22"/>
            <p:cNvSpPr/>
            <p:nvPr/>
          </p:nvSpPr>
          <p:spPr>
            <a:xfrm>
              <a:off x="5699360" y="3848419"/>
              <a:ext cx="0" cy="1605280"/>
            </a:xfrm>
            <a:custGeom>
              <a:avLst/>
              <a:gdLst/>
              <a:ahLst/>
              <a:cxnLst/>
              <a:rect l="l" t="t" r="r" b="b"/>
              <a:pathLst>
                <a:path h="1605279">
                  <a:moveTo>
                    <a:pt x="0" y="1604726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6533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610508" y="3645093"/>
              <a:ext cx="187575" cy="187585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975259" y="3467194"/>
            <a:ext cx="4558033" cy="150182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635" algn="ctr">
              <a:lnSpc>
                <a:spcPct val="114500"/>
              </a:lnSpc>
              <a:spcBef>
                <a:spcPts val="95"/>
              </a:spcBef>
              <a:tabLst>
                <a:tab pos="2481580" algn="l"/>
              </a:tabLst>
            </a:pP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Organismos</a:t>
            </a:r>
            <a:r>
              <a:rPr sz="2150" b="1" spc="2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2150" b="1" spc="22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Acción</a:t>
            </a:r>
            <a:r>
              <a:rPr sz="2150" b="1" spc="229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-10" dirty="0">
                <a:solidFill>
                  <a:srgbClr val="14A484"/>
                </a:solidFill>
                <a:latin typeface="Arial MT"/>
                <a:cs typeface="Arial MT"/>
              </a:rPr>
              <a:t>Comunal: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0" dirty="0">
                <a:solidFill>
                  <a:srgbClr val="616160"/>
                </a:solidFill>
                <a:latin typeface="Arial MT"/>
                <a:cs typeface="Arial MT"/>
              </a:rPr>
              <a:t>$35.000.000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5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$130.000.000</a:t>
            </a:r>
            <a:endParaRPr sz="2150" dirty="0">
              <a:latin typeface="Arial MT"/>
              <a:cs typeface="Arial MT"/>
            </a:endParaRPr>
          </a:p>
          <a:p>
            <a:pPr marL="64135" marR="56515" algn="ctr">
              <a:lnSpc>
                <a:spcPct val="114500"/>
              </a:lnSpc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Millones</a:t>
            </a:r>
            <a:r>
              <a:rPr sz="2150" spc="1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Dependiendo</a:t>
            </a:r>
            <a:r>
              <a:rPr sz="2150" spc="1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1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1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línea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-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financiación</a:t>
            </a:r>
            <a:endParaRPr sz="2150" dirty="0">
              <a:latin typeface="Arial MT"/>
              <a:cs typeface="Arial M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2765071" y="2329296"/>
            <a:ext cx="3900831" cy="115531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14500"/>
              </a:lnSpc>
              <a:spcBef>
                <a:spcPts val="95"/>
              </a:spcBef>
            </a:pP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Organizaciones</a:t>
            </a:r>
            <a:r>
              <a:rPr sz="2150" b="1" spc="27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-10" dirty="0">
                <a:solidFill>
                  <a:srgbClr val="14A484"/>
                </a:solidFill>
                <a:latin typeface="Arial MT"/>
                <a:cs typeface="Arial MT"/>
              </a:rPr>
              <a:t>Campesinas: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Desde</a:t>
            </a: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0" dirty="0">
                <a:solidFill>
                  <a:srgbClr val="616160"/>
                </a:solidFill>
                <a:latin typeface="Arial MT"/>
                <a:cs typeface="Arial MT"/>
              </a:rPr>
              <a:t>$22.000.000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 Hasta</a:t>
            </a:r>
            <a:endParaRPr sz="2150" dirty="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sz="2150" spc="50" dirty="0">
                <a:solidFill>
                  <a:srgbClr val="616160"/>
                </a:solidFill>
                <a:latin typeface="Arial MT"/>
                <a:cs typeface="Arial MT"/>
              </a:rPr>
              <a:t>$25.000.000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Millones</a:t>
            </a:r>
            <a:endParaRPr sz="2150" dirty="0">
              <a:latin typeface="Arial MT"/>
              <a:cs typeface="Arial M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5015017" y="6660625"/>
            <a:ext cx="4638223" cy="83830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61975" marR="5080" indent="-549910" algn="l">
              <a:lnSpc>
                <a:spcPct val="114500"/>
              </a:lnSpc>
              <a:spcBef>
                <a:spcPts val="95"/>
              </a:spcBef>
            </a:pPr>
            <a:r>
              <a:rPr sz="2400" b="1" dirty="0">
                <a:solidFill>
                  <a:srgbClr val="14A484"/>
                </a:solidFill>
                <a:latin typeface="Arial MT"/>
                <a:cs typeface="Arial MT"/>
              </a:rPr>
              <a:t>Personas</a:t>
            </a:r>
            <a:r>
              <a:rPr sz="2400" b="1" spc="5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400" b="1" dirty="0">
                <a:solidFill>
                  <a:srgbClr val="14A484"/>
                </a:solidFill>
                <a:latin typeface="Arial MT"/>
                <a:cs typeface="Arial MT"/>
              </a:rPr>
              <a:t>con</a:t>
            </a:r>
            <a:r>
              <a:rPr lang="es-CO" sz="2400" b="1" spc="4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400" b="1" spc="-10" dirty="0" err="1">
                <a:solidFill>
                  <a:srgbClr val="14A484"/>
                </a:solidFill>
                <a:latin typeface="Arial MT"/>
                <a:cs typeface="Arial MT"/>
              </a:rPr>
              <a:t>Discapacidad</a:t>
            </a:r>
            <a:r>
              <a:rPr sz="2400" b="1" spc="-10" dirty="0">
                <a:solidFill>
                  <a:srgbClr val="14A484"/>
                </a:solidFill>
                <a:latin typeface="Arial MT"/>
                <a:cs typeface="Arial MT"/>
              </a:rPr>
              <a:t>: </a:t>
            </a:r>
            <a:endParaRPr lang="es-CO" sz="2400" b="1" spc="-10" dirty="0">
              <a:solidFill>
                <a:srgbClr val="14A484"/>
              </a:solidFill>
              <a:latin typeface="Arial MT"/>
              <a:cs typeface="Arial MT"/>
            </a:endParaRPr>
          </a:p>
          <a:p>
            <a:pPr marL="561975" marR="5080" indent="-549910" algn="l">
              <a:lnSpc>
                <a:spcPct val="114500"/>
              </a:lnSpc>
              <a:spcBef>
                <a:spcPts val="95"/>
              </a:spcBef>
            </a:pPr>
            <a:r>
              <a:rPr sz="2400" dirty="0">
                <a:solidFill>
                  <a:srgbClr val="616160"/>
                </a:solidFill>
                <a:latin typeface="Arial MT"/>
                <a:cs typeface="Arial MT"/>
              </a:rPr>
              <a:t>Hasta</a:t>
            </a:r>
            <a:r>
              <a:rPr sz="2400" spc="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400" spc="95" dirty="0">
                <a:solidFill>
                  <a:srgbClr val="616160"/>
                </a:solidFill>
                <a:latin typeface="Arial MT"/>
                <a:cs typeface="Arial MT"/>
              </a:rPr>
              <a:t>$25</a:t>
            </a:r>
            <a:r>
              <a:rPr sz="2400" spc="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616160"/>
                </a:solidFill>
                <a:latin typeface="Arial MT"/>
                <a:cs typeface="Arial MT"/>
              </a:rPr>
              <a:t>Millones</a:t>
            </a:r>
            <a:endParaRPr sz="2400" dirty="0">
              <a:latin typeface="Arial MT"/>
              <a:cs typeface="Arial M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776831" y="8153806"/>
            <a:ext cx="3562985" cy="11512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-635" algn="ctr">
              <a:lnSpc>
                <a:spcPct val="114500"/>
              </a:lnSpc>
              <a:spcBef>
                <a:spcPts val="95"/>
              </a:spcBef>
            </a:pPr>
            <a:r>
              <a:rPr sz="2150" b="1" spc="45" dirty="0">
                <a:solidFill>
                  <a:srgbClr val="14A484"/>
                </a:solidFill>
                <a:latin typeface="Arial MT"/>
                <a:cs typeface="Arial MT"/>
              </a:rPr>
              <a:t>Participación</a:t>
            </a:r>
            <a:r>
              <a:rPr sz="2150" b="1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-10" dirty="0">
                <a:solidFill>
                  <a:srgbClr val="14A484"/>
                </a:solidFill>
                <a:latin typeface="Arial MT"/>
                <a:cs typeface="Arial MT"/>
              </a:rPr>
              <a:t>ciudadana: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Mujeres,</a:t>
            </a:r>
            <a:r>
              <a:rPr sz="2150" spc="-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60" dirty="0">
                <a:solidFill>
                  <a:srgbClr val="616160"/>
                </a:solidFill>
                <a:latin typeface="Arial MT"/>
                <a:cs typeface="Arial MT"/>
              </a:rPr>
              <a:t>Jóvenes,</a:t>
            </a:r>
            <a:r>
              <a:rPr sz="2150" spc="-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Veedurías: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Hasta</a:t>
            </a:r>
            <a:r>
              <a:rPr sz="2150" spc="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95" dirty="0">
                <a:solidFill>
                  <a:srgbClr val="616160"/>
                </a:solidFill>
                <a:latin typeface="Arial MT"/>
                <a:cs typeface="Arial MT"/>
              </a:rPr>
              <a:t>$60</a:t>
            </a:r>
            <a:r>
              <a:rPr sz="2150" spc="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Millones</a:t>
            </a:r>
            <a:endParaRPr sz="2150" dirty="0">
              <a:latin typeface="Arial MT"/>
              <a:cs typeface="Arial MT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7273401" y="2990191"/>
            <a:ext cx="6489700" cy="5257165"/>
            <a:chOff x="7273401" y="2990191"/>
            <a:chExt cx="6489700" cy="5257165"/>
          </a:xfrm>
        </p:grpSpPr>
        <p:sp>
          <p:nvSpPr>
            <p:cNvPr id="29" name="object 29"/>
            <p:cNvSpPr/>
            <p:nvPr/>
          </p:nvSpPr>
          <p:spPr>
            <a:xfrm>
              <a:off x="13115299" y="4755522"/>
              <a:ext cx="647700" cy="630555"/>
            </a:xfrm>
            <a:custGeom>
              <a:avLst/>
              <a:gdLst/>
              <a:ahLst/>
              <a:cxnLst/>
              <a:rect l="l" t="t" r="r" b="b"/>
              <a:pathLst>
                <a:path w="647700" h="630554">
                  <a:moveTo>
                    <a:pt x="318856" y="0"/>
                  </a:moveTo>
                  <a:lnTo>
                    <a:pt x="292344" y="3779"/>
                  </a:lnTo>
                  <a:lnTo>
                    <a:pt x="262861" y="17013"/>
                  </a:lnTo>
                  <a:lnTo>
                    <a:pt x="203361" y="49177"/>
                  </a:lnTo>
                  <a:lnTo>
                    <a:pt x="173719" y="63076"/>
                  </a:lnTo>
                  <a:lnTo>
                    <a:pt x="152799" y="86790"/>
                  </a:lnTo>
                  <a:lnTo>
                    <a:pt x="146622" y="117028"/>
                  </a:lnTo>
                  <a:lnTo>
                    <a:pt x="147287" y="149971"/>
                  </a:lnTo>
                  <a:lnTo>
                    <a:pt x="146893" y="181795"/>
                  </a:lnTo>
                  <a:lnTo>
                    <a:pt x="105799" y="202139"/>
                  </a:lnTo>
                  <a:lnTo>
                    <a:pt x="71079" y="229048"/>
                  </a:lnTo>
                  <a:lnTo>
                    <a:pt x="42934" y="261354"/>
                  </a:lnTo>
                  <a:lnTo>
                    <a:pt x="21570" y="297888"/>
                  </a:lnTo>
                  <a:lnTo>
                    <a:pt x="7191" y="337482"/>
                  </a:lnTo>
                  <a:lnTo>
                    <a:pt x="0" y="378966"/>
                  </a:lnTo>
                  <a:lnTo>
                    <a:pt x="17" y="382666"/>
                  </a:lnTo>
                  <a:lnTo>
                    <a:pt x="127" y="405869"/>
                  </a:lnTo>
                  <a:lnTo>
                    <a:pt x="200" y="421171"/>
                  </a:lnTo>
                  <a:lnTo>
                    <a:pt x="7997" y="462930"/>
                  </a:lnTo>
                  <a:lnTo>
                    <a:pt x="23593" y="503072"/>
                  </a:lnTo>
                  <a:lnTo>
                    <a:pt x="47192" y="540430"/>
                  </a:lnTo>
                  <a:lnTo>
                    <a:pt x="79000" y="573835"/>
                  </a:lnTo>
                  <a:lnTo>
                    <a:pt x="115822" y="600122"/>
                  </a:lnTo>
                  <a:lnTo>
                    <a:pt x="154874" y="618103"/>
                  </a:lnTo>
                  <a:lnTo>
                    <a:pt x="155041" y="618103"/>
                  </a:lnTo>
                  <a:lnTo>
                    <a:pt x="194683" y="627962"/>
                  </a:lnTo>
                  <a:lnTo>
                    <a:pt x="234949" y="630419"/>
                  </a:lnTo>
                  <a:lnTo>
                    <a:pt x="274592" y="625837"/>
                  </a:lnTo>
                  <a:lnTo>
                    <a:pt x="312727" y="614668"/>
                  </a:lnTo>
                  <a:lnTo>
                    <a:pt x="348467" y="597363"/>
                  </a:lnTo>
                  <a:lnTo>
                    <a:pt x="380928" y="574375"/>
                  </a:lnTo>
                  <a:lnTo>
                    <a:pt x="381629" y="573676"/>
                  </a:lnTo>
                  <a:lnTo>
                    <a:pt x="232929" y="573676"/>
                  </a:lnTo>
                  <a:lnTo>
                    <a:pt x="195050" y="570072"/>
                  </a:lnTo>
                  <a:lnTo>
                    <a:pt x="157487" y="557321"/>
                  </a:lnTo>
                  <a:lnTo>
                    <a:pt x="121449" y="534674"/>
                  </a:lnTo>
                  <a:lnTo>
                    <a:pt x="90178" y="502353"/>
                  </a:lnTo>
                  <a:lnTo>
                    <a:pt x="69099" y="464901"/>
                  </a:lnTo>
                  <a:lnTo>
                    <a:pt x="58043" y="424334"/>
                  </a:lnTo>
                  <a:lnTo>
                    <a:pt x="56841" y="382666"/>
                  </a:lnTo>
                  <a:lnTo>
                    <a:pt x="65322" y="341911"/>
                  </a:lnTo>
                  <a:lnTo>
                    <a:pt x="83318" y="304086"/>
                  </a:lnTo>
                  <a:lnTo>
                    <a:pt x="110659" y="271204"/>
                  </a:lnTo>
                  <a:lnTo>
                    <a:pt x="147176" y="245280"/>
                  </a:lnTo>
                  <a:lnTo>
                    <a:pt x="258565" y="245280"/>
                  </a:lnTo>
                  <a:lnTo>
                    <a:pt x="258565" y="225322"/>
                  </a:lnTo>
                  <a:lnTo>
                    <a:pt x="385344" y="225322"/>
                  </a:lnTo>
                  <a:lnTo>
                    <a:pt x="370300" y="213333"/>
                  </a:lnTo>
                  <a:lnTo>
                    <a:pt x="370186" y="149971"/>
                  </a:lnTo>
                  <a:lnTo>
                    <a:pt x="370073" y="86790"/>
                  </a:lnTo>
                  <a:lnTo>
                    <a:pt x="370007" y="49767"/>
                  </a:lnTo>
                  <a:lnTo>
                    <a:pt x="360834" y="24799"/>
                  </a:lnTo>
                  <a:lnTo>
                    <a:pt x="342735" y="7608"/>
                  </a:lnTo>
                  <a:lnTo>
                    <a:pt x="318856" y="0"/>
                  </a:lnTo>
                  <a:close/>
                </a:path>
                <a:path w="647700" h="630554">
                  <a:moveTo>
                    <a:pt x="607250" y="389998"/>
                  </a:moveTo>
                  <a:lnTo>
                    <a:pt x="492966" y="389998"/>
                  </a:lnTo>
                  <a:lnTo>
                    <a:pt x="536672" y="586641"/>
                  </a:lnTo>
                  <a:lnTo>
                    <a:pt x="559461" y="619836"/>
                  </a:lnTo>
                  <a:lnTo>
                    <a:pt x="593021" y="630081"/>
                  </a:lnTo>
                  <a:lnTo>
                    <a:pt x="626133" y="618103"/>
                  </a:lnTo>
                  <a:lnTo>
                    <a:pt x="647579" y="584631"/>
                  </a:lnTo>
                  <a:lnTo>
                    <a:pt x="647579" y="562998"/>
                  </a:lnTo>
                  <a:lnTo>
                    <a:pt x="607250" y="389998"/>
                  </a:lnTo>
                  <a:close/>
                </a:path>
                <a:path w="647700" h="630554">
                  <a:moveTo>
                    <a:pt x="385344" y="225322"/>
                  </a:moveTo>
                  <a:lnTo>
                    <a:pt x="258565" y="225322"/>
                  </a:lnTo>
                  <a:lnTo>
                    <a:pt x="308982" y="241296"/>
                  </a:lnTo>
                  <a:lnTo>
                    <a:pt x="352067" y="271803"/>
                  </a:lnTo>
                  <a:lnTo>
                    <a:pt x="384367" y="313570"/>
                  </a:lnTo>
                  <a:lnTo>
                    <a:pt x="402424" y="363329"/>
                  </a:lnTo>
                  <a:lnTo>
                    <a:pt x="405493" y="405869"/>
                  </a:lnTo>
                  <a:lnTo>
                    <a:pt x="399216" y="445269"/>
                  </a:lnTo>
                  <a:lnTo>
                    <a:pt x="384802" y="480778"/>
                  </a:lnTo>
                  <a:lnTo>
                    <a:pt x="336389" y="537118"/>
                  </a:lnTo>
                  <a:lnTo>
                    <a:pt x="269918" y="568884"/>
                  </a:lnTo>
                  <a:lnTo>
                    <a:pt x="232929" y="573676"/>
                  </a:lnTo>
                  <a:lnTo>
                    <a:pt x="381629" y="573676"/>
                  </a:lnTo>
                  <a:lnTo>
                    <a:pt x="409223" y="546155"/>
                  </a:lnTo>
                  <a:lnTo>
                    <a:pt x="432467" y="513156"/>
                  </a:lnTo>
                  <a:lnTo>
                    <a:pt x="449775" y="475829"/>
                  </a:lnTo>
                  <a:lnTo>
                    <a:pt x="460262" y="434625"/>
                  </a:lnTo>
                  <a:lnTo>
                    <a:pt x="463040" y="389998"/>
                  </a:lnTo>
                  <a:lnTo>
                    <a:pt x="607250" y="389998"/>
                  </a:lnTo>
                  <a:lnTo>
                    <a:pt x="595007" y="337482"/>
                  </a:lnTo>
                  <a:lnTo>
                    <a:pt x="579701" y="297888"/>
                  </a:lnTo>
                  <a:lnTo>
                    <a:pt x="525536" y="277309"/>
                  </a:lnTo>
                  <a:lnTo>
                    <a:pt x="468763" y="277309"/>
                  </a:lnTo>
                  <a:lnTo>
                    <a:pt x="429240" y="276609"/>
                  </a:lnTo>
                  <a:lnTo>
                    <a:pt x="416395" y="259052"/>
                  </a:lnTo>
                  <a:lnTo>
                    <a:pt x="402538" y="242297"/>
                  </a:lnTo>
                  <a:lnTo>
                    <a:pt x="387297" y="226879"/>
                  </a:lnTo>
                  <a:lnTo>
                    <a:pt x="385344" y="225322"/>
                  </a:lnTo>
                  <a:close/>
                </a:path>
                <a:path w="647700" h="630554">
                  <a:moveTo>
                    <a:pt x="258565" y="245280"/>
                  </a:moveTo>
                  <a:lnTo>
                    <a:pt x="147176" y="245280"/>
                  </a:lnTo>
                  <a:lnTo>
                    <a:pt x="147176" y="322628"/>
                  </a:lnTo>
                  <a:lnTo>
                    <a:pt x="181971" y="366770"/>
                  </a:lnTo>
                  <a:lnTo>
                    <a:pt x="209538" y="370276"/>
                  </a:lnTo>
                  <a:lnTo>
                    <a:pt x="235592" y="360518"/>
                  </a:lnTo>
                  <a:lnTo>
                    <a:pt x="254219" y="338251"/>
                  </a:lnTo>
                  <a:lnTo>
                    <a:pt x="254984" y="336586"/>
                  </a:lnTo>
                  <a:lnTo>
                    <a:pt x="258440" y="328491"/>
                  </a:lnTo>
                  <a:lnTo>
                    <a:pt x="258565" y="245280"/>
                  </a:lnTo>
                  <a:close/>
                </a:path>
                <a:path w="647700" h="630554">
                  <a:moveTo>
                    <a:pt x="510816" y="275744"/>
                  </a:moveTo>
                  <a:lnTo>
                    <a:pt x="468763" y="277309"/>
                  </a:lnTo>
                  <a:lnTo>
                    <a:pt x="525536" y="277309"/>
                  </a:lnTo>
                  <a:lnTo>
                    <a:pt x="510816" y="275744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355710" y="4533367"/>
              <a:ext cx="165974" cy="166366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540704" y="7301149"/>
              <a:ext cx="946065" cy="946075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542495" y="2990191"/>
              <a:ext cx="946075" cy="946075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273401" y="5118859"/>
              <a:ext cx="946075" cy="946065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1952034" y="5118859"/>
              <a:ext cx="946075" cy="946065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9138006" y="4841957"/>
              <a:ext cx="1831339" cy="1655445"/>
            </a:xfrm>
            <a:custGeom>
              <a:avLst/>
              <a:gdLst/>
              <a:ahLst/>
              <a:cxnLst/>
              <a:rect l="l" t="t" r="r" b="b"/>
              <a:pathLst>
                <a:path w="1831340" h="1655445">
                  <a:moveTo>
                    <a:pt x="354812" y="1030490"/>
                  </a:moveTo>
                  <a:lnTo>
                    <a:pt x="348018" y="1006678"/>
                  </a:lnTo>
                  <a:lnTo>
                    <a:pt x="338112" y="985647"/>
                  </a:lnTo>
                  <a:lnTo>
                    <a:pt x="328498" y="964044"/>
                  </a:lnTo>
                  <a:lnTo>
                    <a:pt x="322605" y="938542"/>
                  </a:lnTo>
                  <a:lnTo>
                    <a:pt x="321106" y="898474"/>
                  </a:lnTo>
                  <a:lnTo>
                    <a:pt x="325450" y="860386"/>
                  </a:lnTo>
                  <a:lnTo>
                    <a:pt x="336423" y="823887"/>
                  </a:lnTo>
                  <a:lnTo>
                    <a:pt x="354799" y="788593"/>
                  </a:lnTo>
                  <a:lnTo>
                    <a:pt x="313778" y="801344"/>
                  </a:lnTo>
                  <a:lnTo>
                    <a:pt x="272910" y="807974"/>
                  </a:lnTo>
                  <a:lnTo>
                    <a:pt x="231622" y="807250"/>
                  </a:lnTo>
                  <a:lnTo>
                    <a:pt x="189369" y="797915"/>
                  </a:lnTo>
                  <a:lnTo>
                    <a:pt x="171894" y="789838"/>
                  </a:lnTo>
                  <a:lnTo>
                    <a:pt x="154749" y="780059"/>
                  </a:lnTo>
                  <a:lnTo>
                    <a:pt x="137312" y="772680"/>
                  </a:lnTo>
                  <a:lnTo>
                    <a:pt x="84785" y="787361"/>
                  </a:lnTo>
                  <a:lnTo>
                    <a:pt x="52184" y="815975"/>
                  </a:lnTo>
                  <a:lnTo>
                    <a:pt x="25476" y="850912"/>
                  </a:lnTo>
                  <a:lnTo>
                    <a:pt x="8966" y="885355"/>
                  </a:lnTo>
                  <a:lnTo>
                    <a:pt x="0" y="930516"/>
                  </a:lnTo>
                  <a:lnTo>
                    <a:pt x="25" y="976147"/>
                  </a:lnTo>
                  <a:lnTo>
                    <a:pt x="7607" y="1021588"/>
                  </a:lnTo>
                  <a:lnTo>
                    <a:pt x="21297" y="1066241"/>
                  </a:lnTo>
                  <a:lnTo>
                    <a:pt x="39674" y="1109484"/>
                  </a:lnTo>
                  <a:lnTo>
                    <a:pt x="61277" y="1150683"/>
                  </a:lnTo>
                  <a:lnTo>
                    <a:pt x="84670" y="1189215"/>
                  </a:lnTo>
                  <a:lnTo>
                    <a:pt x="139420" y="1264666"/>
                  </a:lnTo>
                  <a:lnTo>
                    <a:pt x="173342" y="1308138"/>
                  </a:lnTo>
                  <a:lnTo>
                    <a:pt x="208114" y="1332560"/>
                  </a:lnTo>
                  <a:lnTo>
                    <a:pt x="208343" y="1326692"/>
                  </a:lnTo>
                  <a:lnTo>
                    <a:pt x="208292" y="1307338"/>
                  </a:lnTo>
                  <a:lnTo>
                    <a:pt x="205765" y="1288656"/>
                  </a:lnTo>
                  <a:lnTo>
                    <a:pt x="202895" y="1269974"/>
                  </a:lnTo>
                  <a:lnTo>
                    <a:pt x="201853" y="1250569"/>
                  </a:lnTo>
                  <a:lnTo>
                    <a:pt x="208165" y="1206207"/>
                  </a:lnTo>
                  <a:lnTo>
                    <a:pt x="223735" y="1160386"/>
                  </a:lnTo>
                  <a:lnTo>
                    <a:pt x="247396" y="1116507"/>
                  </a:lnTo>
                  <a:lnTo>
                    <a:pt x="277914" y="1077963"/>
                  </a:lnTo>
                  <a:lnTo>
                    <a:pt x="314121" y="1048169"/>
                  </a:lnTo>
                  <a:lnTo>
                    <a:pt x="354812" y="1030490"/>
                  </a:lnTo>
                  <a:close/>
                </a:path>
                <a:path w="1831340" h="1655445">
                  <a:moveTo>
                    <a:pt x="399135" y="578142"/>
                  </a:moveTo>
                  <a:lnTo>
                    <a:pt x="387502" y="534466"/>
                  </a:lnTo>
                  <a:lnTo>
                    <a:pt x="364363" y="497344"/>
                  </a:lnTo>
                  <a:lnTo>
                    <a:pt x="330098" y="469544"/>
                  </a:lnTo>
                  <a:lnTo>
                    <a:pt x="285102" y="453834"/>
                  </a:lnTo>
                  <a:lnTo>
                    <a:pt x="239141" y="452793"/>
                  </a:lnTo>
                  <a:lnTo>
                    <a:pt x="198272" y="464794"/>
                  </a:lnTo>
                  <a:lnTo>
                    <a:pt x="163944" y="487502"/>
                  </a:lnTo>
                  <a:lnTo>
                    <a:pt x="137629" y="518566"/>
                  </a:lnTo>
                  <a:lnTo>
                    <a:pt x="120802" y="555688"/>
                  </a:lnTo>
                  <a:lnTo>
                    <a:pt x="114909" y="596493"/>
                  </a:lnTo>
                  <a:lnTo>
                    <a:pt x="121437" y="638657"/>
                  </a:lnTo>
                  <a:lnTo>
                    <a:pt x="141833" y="679856"/>
                  </a:lnTo>
                  <a:lnTo>
                    <a:pt x="178600" y="715175"/>
                  </a:lnTo>
                  <a:lnTo>
                    <a:pt x="225120" y="734593"/>
                  </a:lnTo>
                  <a:lnTo>
                    <a:pt x="275805" y="737616"/>
                  </a:lnTo>
                  <a:lnTo>
                    <a:pt x="325081" y="723785"/>
                  </a:lnTo>
                  <a:lnTo>
                    <a:pt x="356400" y="701700"/>
                  </a:lnTo>
                  <a:lnTo>
                    <a:pt x="387642" y="670483"/>
                  </a:lnTo>
                  <a:lnTo>
                    <a:pt x="398830" y="625576"/>
                  </a:lnTo>
                  <a:lnTo>
                    <a:pt x="399135" y="578142"/>
                  </a:lnTo>
                  <a:close/>
                </a:path>
                <a:path w="1831340" h="1655445">
                  <a:moveTo>
                    <a:pt x="676021" y="919416"/>
                  </a:moveTo>
                  <a:lnTo>
                    <a:pt x="666877" y="863930"/>
                  </a:lnTo>
                  <a:lnTo>
                    <a:pt x="636638" y="815035"/>
                  </a:lnTo>
                  <a:lnTo>
                    <a:pt x="591527" y="778497"/>
                  </a:lnTo>
                  <a:lnTo>
                    <a:pt x="537806" y="760056"/>
                  </a:lnTo>
                  <a:lnTo>
                    <a:pt x="509663" y="759421"/>
                  </a:lnTo>
                  <a:lnTo>
                    <a:pt x="481711" y="765479"/>
                  </a:lnTo>
                  <a:lnTo>
                    <a:pt x="429475" y="800519"/>
                  </a:lnTo>
                  <a:lnTo>
                    <a:pt x="390055" y="870077"/>
                  </a:lnTo>
                  <a:lnTo>
                    <a:pt x="385749" y="908837"/>
                  </a:lnTo>
                  <a:lnTo>
                    <a:pt x="392239" y="945756"/>
                  </a:lnTo>
                  <a:lnTo>
                    <a:pt x="431228" y="1008062"/>
                  </a:lnTo>
                  <a:lnTo>
                    <a:pt x="494284" y="1045095"/>
                  </a:lnTo>
                  <a:lnTo>
                    <a:pt x="530834" y="1050404"/>
                  </a:lnTo>
                  <a:lnTo>
                    <a:pt x="568617" y="1044905"/>
                  </a:lnTo>
                  <a:lnTo>
                    <a:pt x="606018" y="1027137"/>
                  </a:lnTo>
                  <a:lnTo>
                    <a:pt x="636511" y="1002411"/>
                  </a:lnTo>
                  <a:lnTo>
                    <a:pt x="670725" y="947839"/>
                  </a:lnTo>
                  <a:lnTo>
                    <a:pt x="676021" y="919416"/>
                  </a:lnTo>
                  <a:close/>
                </a:path>
                <a:path w="1831340" h="1655445">
                  <a:moveTo>
                    <a:pt x="736092" y="1169835"/>
                  </a:moveTo>
                  <a:lnTo>
                    <a:pt x="717702" y="1115999"/>
                  </a:lnTo>
                  <a:lnTo>
                    <a:pt x="674827" y="1082713"/>
                  </a:lnTo>
                  <a:lnTo>
                    <a:pt x="657009" y="1082332"/>
                  </a:lnTo>
                  <a:lnTo>
                    <a:pt x="642404" y="1087094"/>
                  </a:lnTo>
                  <a:lnTo>
                    <a:pt x="628523" y="1094168"/>
                  </a:lnTo>
                  <a:lnTo>
                    <a:pt x="612902" y="1100772"/>
                  </a:lnTo>
                  <a:lnTo>
                    <a:pt x="577634" y="1111821"/>
                  </a:lnTo>
                  <a:lnTo>
                    <a:pt x="548119" y="1118603"/>
                  </a:lnTo>
                  <a:lnTo>
                    <a:pt x="517601" y="1119530"/>
                  </a:lnTo>
                  <a:lnTo>
                    <a:pt x="479386" y="1112964"/>
                  </a:lnTo>
                  <a:lnTo>
                    <a:pt x="440677" y="1098410"/>
                  </a:lnTo>
                  <a:lnTo>
                    <a:pt x="411848" y="1085253"/>
                  </a:lnTo>
                  <a:lnTo>
                    <a:pt x="382104" y="1084516"/>
                  </a:lnTo>
                  <a:lnTo>
                    <a:pt x="340677" y="1107274"/>
                  </a:lnTo>
                  <a:lnTo>
                    <a:pt x="304177" y="1146302"/>
                  </a:lnTo>
                  <a:lnTo>
                    <a:pt x="281800" y="1194346"/>
                  </a:lnTo>
                  <a:lnTo>
                    <a:pt x="271856" y="1247178"/>
                  </a:lnTo>
                  <a:lnTo>
                    <a:pt x="272669" y="1300568"/>
                  </a:lnTo>
                  <a:lnTo>
                    <a:pt x="284975" y="1364869"/>
                  </a:lnTo>
                  <a:lnTo>
                    <a:pt x="293928" y="1402448"/>
                  </a:lnTo>
                  <a:lnTo>
                    <a:pt x="324053" y="1450441"/>
                  </a:lnTo>
                  <a:lnTo>
                    <a:pt x="365239" y="1481632"/>
                  </a:lnTo>
                  <a:lnTo>
                    <a:pt x="416661" y="1514449"/>
                  </a:lnTo>
                  <a:lnTo>
                    <a:pt x="470281" y="1544777"/>
                  </a:lnTo>
                  <a:lnTo>
                    <a:pt x="518071" y="1568551"/>
                  </a:lnTo>
                  <a:lnTo>
                    <a:pt x="590829" y="1582788"/>
                  </a:lnTo>
                  <a:lnTo>
                    <a:pt x="608444" y="1563738"/>
                  </a:lnTo>
                  <a:lnTo>
                    <a:pt x="611009" y="1531353"/>
                  </a:lnTo>
                  <a:lnTo>
                    <a:pt x="604723" y="1492453"/>
                  </a:lnTo>
                  <a:lnTo>
                    <a:pt x="595744" y="1453883"/>
                  </a:lnTo>
                  <a:lnTo>
                    <a:pt x="590245" y="1422501"/>
                  </a:lnTo>
                  <a:lnTo>
                    <a:pt x="591858" y="1373517"/>
                  </a:lnTo>
                  <a:lnTo>
                    <a:pt x="602665" y="1324991"/>
                  </a:lnTo>
                  <a:lnTo>
                    <a:pt x="621919" y="1278966"/>
                  </a:lnTo>
                  <a:lnTo>
                    <a:pt x="648881" y="1237462"/>
                  </a:lnTo>
                  <a:lnTo>
                    <a:pt x="682815" y="1202524"/>
                  </a:lnTo>
                  <a:lnTo>
                    <a:pt x="728167" y="1175283"/>
                  </a:lnTo>
                  <a:lnTo>
                    <a:pt x="736092" y="1169835"/>
                  </a:lnTo>
                  <a:close/>
                </a:path>
                <a:path w="1831340" h="1655445">
                  <a:moveTo>
                    <a:pt x="743191" y="530606"/>
                  </a:moveTo>
                  <a:lnTo>
                    <a:pt x="718718" y="485609"/>
                  </a:lnTo>
                  <a:lnTo>
                    <a:pt x="706755" y="436143"/>
                  </a:lnTo>
                  <a:lnTo>
                    <a:pt x="708266" y="385356"/>
                  </a:lnTo>
                  <a:lnTo>
                    <a:pt x="724192" y="336397"/>
                  </a:lnTo>
                  <a:lnTo>
                    <a:pt x="681431" y="347459"/>
                  </a:lnTo>
                  <a:lnTo>
                    <a:pt x="639381" y="354164"/>
                  </a:lnTo>
                  <a:lnTo>
                    <a:pt x="597027" y="354088"/>
                  </a:lnTo>
                  <a:lnTo>
                    <a:pt x="553326" y="344805"/>
                  </a:lnTo>
                  <a:lnTo>
                    <a:pt x="536816" y="336854"/>
                  </a:lnTo>
                  <a:lnTo>
                    <a:pt x="521373" y="327113"/>
                  </a:lnTo>
                  <a:lnTo>
                    <a:pt x="505066" y="319341"/>
                  </a:lnTo>
                  <a:lnTo>
                    <a:pt x="454101" y="331152"/>
                  </a:lnTo>
                  <a:lnTo>
                    <a:pt x="417957" y="360946"/>
                  </a:lnTo>
                  <a:lnTo>
                    <a:pt x="389280" y="396532"/>
                  </a:lnTo>
                  <a:lnTo>
                    <a:pt x="379793" y="427710"/>
                  </a:lnTo>
                  <a:lnTo>
                    <a:pt x="390867" y="436930"/>
                  </a:lnTo>
                  <a:lnTo>
                    <a:pt x="413054" y="454901"/>
                  </a:lnTo>
                  <a:lnTo>
                    <a:pt x="431469" y="477837"/>
                  </a:lnTo>
                  <a:lnTo>
                    <a:pt x="431266" y="501980"/>
                  </a:lnTo>
                  <a:lnTo>
                    <a:pt x="443496" y="495846"/>
                  </a:lnTo>
                  <a:lnTo>
                    <a:pt x="463169" y="550037"/>
                  </a:lnTo>
                  <a:lnTo>
                    <a:pt x="467664" y="600100"/>
                  </a:lnTo>
                  <a:lnTo>
                    <a:pt x="458571" y="649719"/>
                  </a:lnTo>
                  <a:lnTo>
                    <a:pt x="437464" y="702551"/>
                  </a:lnTo>
                  <a:lnTo>
                    <a:pt x="432612" y="709701"/>
                  </a:lnTo>
                  <a:lnTo>
                    <a:pt x="434098" y="712597"/>
                  </a:lnTo>
                  <a:lnTo>
                    <a:pt x="440740" y="718324"/>
                  </a:lnTo>
                  <a:lnTo>
                    <a:pt x="477240" y="702538"/>
                  </a:lnTo>
                  <a:lnTo>
                    <a:pt x="516775" y="698131"/>
                  </a:lnTo>
                  <a:lnTo>
                    <a:pt x="557377" y="700036"/>
                  </a:lnTo>
                  <a:lnTo>
                    <a:pt x="597027" y="703160"/>
                  </a:lnTo>
                  <a:lnTo>
                    <a:pt x="615645" y="658685"/>
                  </a:lnTo>
                  <a:lnTo>
                    <a:pt x="638898" y="619480"/>
                  </a:lnTo>
                  <a:lnTo>
                    <a:pt x="667473" y="585254"/>
                  </a:lnTo>
                  <a:lnTo>
                    <a:pt x="702005" y="555726"/>
                  </a:lnTo>
                  <a:lnTo>
                    <a:pt x="743191" y="530606"/>
                  </a:lnTo>
                  <a:close/>
                </a:path>
                <a:path w="1831340" h="1655445">
                  <a:moveTo>
                    <a:pt x="764019" y="130327"/>
                  </a:moveTo>
                  <a:lnTo>
                    <a:pt x="754735" y="86080"/>
                  </a:lnTo>
                  <a:lnTo>
                    <a:pt x="733386" y="48768"/>
                  </a:lnTo>
                  <a:lnTo>
                    <a:pt x="704405" y="22339"/>
                  </a:lnTo>
                  <a:lnTo>
                    <a:pt x="632891" y="76"/>
                  </a:lnTo>
                  <a:lnTo>
                    <a:pt x="595007" y="3251"/>
                  </a:lnTo>
                  <a:lnTo>
                    <a:pt x="558787" y="15303"/>
                  </a:lnTo>
                  <a:lnTo>
                    <a:pt x="526567" y="35699"/>
                  </a:lnTo>
                  <a:lnTo>
                    <a:pt x="500684" y="63969"/>
                  </a:lnTo>
                  <a:lnTo>
                    <a:pt x="483438" y="99593"/>
                  </a:lnTo>
                  <a:lnTo>
                    <a:pt x="477177" y="142074"/>
                  </a:lnTo>
                  <a:lnTo>
                    <a:pt x="483044" y="177304"/>
                  </a:lnTo>
                  <a:lnTo>
                    <a:pt x="498690" y="213525"/>
                  </a:lnTo>
                  <a:lnTo>
                    <a:pt x="521106" y="246126"/>
                  </a:lnTo>
                  <a:lnTo>
                    <a:pt x="547357" y="270471"/>
                  </a:lnTo>
                  <a:lnTo>
                    <a:pt x="549732" y="272110"/>
                  </a:lnTo>
                  <a:lnTo>
                    <a:pt x="558952" y="269125"/>
                  </a:lnTo>
                  <a:lnTo>
                    <a:pt x="570763" y="273939"/>
                  </a:lnTo>
                  <a:lnTo>
                    <a:pt x="569925" y="282702"/>
                  </a:lnTo>
                  <a:lnTo>
                    <a:pt x="574509" y="283972"/>
                  </a:lnTo>
                  <a:lnTo>
                    <a:pt x="606640" y="286842"/>
                  </a:lnTo>
                  <a:lnTo>
                    <a:pt x="646988" y="282536"/>
                  </a:lnTo>
                  <a:lnTo>
                    <a:pt x="686396" y="272389"/>
                  </a:lnTo>
                  <a:lnTo>
                    <a:pt x="715657" y="257746"/>
                  </a:lnTo>
                  <a:lnTo>
                    <a:pt x="744461" y="223088"/>
                  </a:lnTo>
                  <a:lnTo>
                    <a:pt x="760590" y="178308"/>
                  </a:lnTo>
                  <a:lnTo>
                    <a:pt x="764019" y="130327"/>
                  </a:lnTo>
                  <a:close/>
                </a:path>
                <a:path w="1831340" h="1655445">
                  <a:moveTo>
                    <a:pt x="1057313" y="409575"/>
                  </a:moveTo>
                  <a:lnTo>
                    <a:pt x="1040587" y="345973"/>
                  </a:lnTo>
                  <a:lnTo>
                    <a:pt x="998054" y="296062"/>
                  </a:lnTo>
                  <a:lnTo>
                    <a:pt x="930744" y="272351"/>
                  </a:lnTo>
                  <a:lnTo>
                    <a:pt x="888123" y="274205"/>
                  </a:lnTo>
                  <a:lnTo>
                    <a:pt x="851077" y="285026"/>
                  </a:lnTo>
                  <a:lnTo>
                    <a:pt x="799147" y="328028"/>
                  </a:lnTo>
                  <a:lnTo>
                    <a:pt x="775716" y="388924"/>
                  </a:lnTo>
                  <a:lnTo>
                    <a:pt x="774319" y="422122"/>
                  </a:lnTo>
                  <a:lnTo>
                    <a:pt x="779576" y="455041"/>
                  </a:lnTo>
                  <a:lnTo>
                    <a:pt x="809472" y="513664"/>
                  </a:lnTo>
                  <a:lnTo>
                    <a:pt x="864171" y="552119"/>
                  </a:lnTo>
                  <a:lnTo>
                    <a:pt x="900442" y="559816"/>
                  </a:lnTo>
                  <a:lnTo>
                    <a:pt x="942441" y="557707"/>
                  </a:lnTo>
                  <a:lnTo>
                    <a:pt x="979538" y="546569"/>
                  </a:lnTo>
                  <a:lnTo>
                    <a:pt x="1031798" y="503351"/>
                  </a:lnTo>
                  <a:lnTo>
                    <a:pt x="1055687" y="442620"/>
                  </a:lnTo>
                  <a:lnTo>
                    <a:pt x="1057313" y="409575"/>
                  </a:lnTo>
                  <a:close/>
                </a:path>
                <a:path w="1831340" h="1655445">
                  <a:moveTo>
                    <a:pt x="1059561" y="1052029"/>
                  </a:moveTo>
                  <a:lnTo>
                    <a:pt x="1054836" y="1011783"/>
                  </a:lnTo>
                  <a:lnTo>
                    <a:pt x="1039456" y="975334"/>
                  </a:lnTo>
                  <a:lnTo>
                    <a:pt x="1014920" y="944549"/>
                  </a:lnTo>
                  <a:lnTo>
                    <a:pt x="982726" y="921283"/>
                  </a:lnTo>
                  <a:lnTo>
                    <a:pt x="944346" y="907402"/>
                  </a:lnTo>
                  <a:lnTo>
                    <a:pt x="901293" y="904786"/>
                  </a:lnTo>
                  <a:lnTo>
                    <a:pt x="860679" y="915263"/>
                  </a:lnTo>
                  <a:lnTo>
                    <a:pt x="822515" y="938225"/>
                  </a:lnTo>
                  <a:lnTo>
                    <a:pt x="792594" y="970724"/>
                  </a:lnTo>
                  <a:lnTo>
                    <a:pt x="776668" y="1009789"/>
                  </a:lnTo>
                  <a:lnTo>
                    <a:pt x="773912" y="1056881"/>
                  </a:lnTo>
                  <a:lnTo>
                    <a:pt x="781596" y="1097114"/>
                  </a:lnTo>
                  <a:lnTo>
                    <a:pt x="821347" y="1156512"/>
                  </a:lnTo>
                  <a:lnTo>
                    <a:pt x="882091" y="1186929"/>
                  </a:lnTo>
                  <a:lnTo>
                    <a:pt x="916012" y="1190955"/>
                  </a:lnTo>
                  <a:lnTo>
                    <a:pt x="950010" y="1187361"/>
                  </a:lnTo>
                  <a:lnTo>
                    <a:pt x="1011301" y="1156792"/>
                  </a:lnTo>
                  <a:lnTo>
                    <a:pt x="1052144" y="1094193"/>
                  </a:lnTo>
                  <a:lnTo>
                    <a:pt x="1059561" y="1052029"/>
                  </a:lnTo>
                  <a:close/>
                </a:path>
                <a:path w="1831340" h="1655445">
                  <a:moveTo>
                    <a:pt x="1167218" y="724979"/>
                  </a:moveTo>
                  <a:lnTo>
                    <a:pt x="1156931" y="685761"/>
                  </a:lnTo>
                  <a:lnTo>
                    <a:pt x="1133563" y="648766"/>
                  </a:lnTo>
                  <a:lnTo>
                    <a:pt x="1106474" y="619620"/>
                  </a:lnTo>
                  <a:lnTo>
                    <a:pt x="1067396" y="594347"/>
                  </a:lnTo>
                  <a:lnTo>
                    <a:pt x="1037310" y="594512"/>
                  </a:lnTo>
                  <a:lnTo>
                    <a:pt x="1007427" y="607949"/>
                  </a:lnTo>
                  <a:lnTo>
                    <a:pt x="969010" y="622554"/>
                  </a:lnTo>
                  <a:lnTo>
                    <a:pt x="945616" y="627303"/>
                  </a:lnTo>
                  <a:lnTo>
                    <a:pt x="923175" y="629640"/>
                  </a:lnTo>
                  <a:lnTo>
                    <a:pt x="900569" y="629412"/>
                  </a:lnTo>
                  <a:lnTo>
                    <a:pt x="876719" y="626478"/>
                  </a:lnTo>
                  <a:lnTo>
                    <a:pt x="837171" y="613016"/>
                  </a:lnTo>
                  <a:lnTo>
                    <a:pt x="806246" y="597789"/>
                  </a:lnTo>
                  <a:lnTo>
                    <a:pt x="774128" y="593737"/>
                  </a:lnTo>
                  <a:lnTo>
                    <a:pt x="730973" y="613778"/>
                  </a:lnTo>
                  <a:lnTo>
                    <a:pt x="704938" y="638187"/>
                  </a:lnTo>
                  <a:lnTo>
                    <a:pt x="678891" y="673595"/>
                  </a:lnTo>
                  <a:lnTo>
                    <a:pt x="662203" y="711492"/>
                  </a:lnTo>
                  <a:lnTo>
                    <a:pt x="664210" y="743356"/>
                  </a:lnTo>
                  <a:lnTo>
                    <a:pt x="673379" y="755954"/>
                  </a:lnTo>
                  <a:lnTo>
                    <a:pt x="698068" y="782675"/>
                  </a:lnTo>
                  <a:lnTo>
                    <a:pt x="707847" y="795324"/>
                  </a:lnTo>
                  <a:lnTo>
                    <a:pt x="724331" y="828408"/>
                  </a:lnTo>
                  <a:lnTo>
                    <a:pt x="733945" y="862507"/>
                  </a:lnTo>
                  <a:lnTo>
                    <a:pt x="737793" y="897940"/>
                  </a:lnTo>
                  <a:lnTo>
                    <a:pt x="737006" y="934986"/>
                  </a:lnTo>
                  <a:lnTo>
                    <a:pt x="784694" y="884072"/>
                  </a:lnTo>
                  <a:lnTo>
                    <a:pt x="826516" y="858964"/>
                  </a:lnTo>
                  <a:lnTo>
                    <a:pt x="871385" y="843851"/>
                  </a:lnTo>
                  <a:lnTo>
                    <a:pt x="917689" y="838911"/>
                  </a:lnTo>
                  <a:lnTo>
                    <a:pt x="963815" y="844359"/>
                  </a:lnTo>
                  <a:lnTo>
                    <a:pt x="1008164" y="860386"/>
                  </a:lnTo>
                  <a:lnTo>
                    <a:pt x="1049096" y="887183"/>
                  </a:lnTo>
                  <a:lnTo>
                    <a:pt x="1093520" y="934986"/>
                  </a:lnTo>
                  <a:lnTo>
                    <a:pt x="1094701" y="891476"/>
                  </a:lnTo>
                  <a:lnTo>
                    <a:pt x="1100493" y="851674"/>
                  </a:lnTo>
                  <a:lnTo>
                    <a:pt x="1113269" y="813790"/>
                  </a:lnTo>
                  <a:lnTo>
                    <a:pt x="1135392" y="776033"/>
                  </a:lnTo>
                  <a:lnTo>
                    <a:pt x="1150886" y="765886"/>
                  </a:lnTo>
                  <a:lnTo>
                    <a:pt x="1155039" y="760831"/>
                  </a:lnTo>
                  <a:lnTo>
                    <a:pt x="1167218" y="724979"/>
                  </a:lnTo>
                  <a:close/>
                </a:path>
                <a:path w="1831340" h="1655445">
                  <a:moveTo>
                    <a:pt x="1172070" y="1426718"/>
                  </a:moveTo>
                  <a:lnTo>
                    <a:pt x="1171155" y="1371600"/>
                  </a:lnTo>
                  <a:lnTo>
                    <a:pt x="1160335" y="1327454"/>
                  </a:lnTo>
                  <a:lnTo>
                    <a:pt x="1139926" y="1292999"/>
                  </a:lnTo>
                  <a:lnTo>
                    <a:pt x="1108773" y="1256055"/>
                  </a:lnTo>
                  <a:lnTo>
                    <a:pt x="1072007" y="1228686"/>
                  </a:lnTo>
                  <a:lnTo>
                    <a:pt x="1034745" y="1222933"/>
                  </a:lnTo>
                  <a:lnTo>
                    <a:pt x="1026337" y="1226756"/>
                  </a:lnTo>
                  <a:lnTo>
                    <a:pt x="1004849" y="1240193"/>
                  </a:lnTo>
                  <a:lnTo>
                    <a:pt x="993432" y="1245654"/>
                  </a:lnTo>
                  <a:lnTo>
                    <a:pt x="964196" y="1254442"/>
                  </a:lnTo>
                  <a:lnTo>
                    <a:pt x="935977" y="1259255"/>
                  </a:lnTo>
                  <a:lnTo>
                    <a:pt x="907326" y="1260106"/>
                  </a:lnTo>
                  <a:lnTo>
                    <a:pt x="876731" y="1256982"/>
                  </a:lnTo>
                  <a:lnTo>
                    <a:pt x="839076" y="1246047"/>
                  </a:lnTo>
                  <a:lnTo>
                    <a:pt x="811847" y="1232700"/>
                  </a:lnTo>
                  <a:lnTo>
                    <a:pt x="787971" y="1224572"/>
                  </a:lnTo>
                  <a:lnTo>
                    <a:pt x="721995" y="1254429"/>
                  </a:lnTo>
                  <a:lnTo>
                    <a:pt x="689076" y="1290904"/>
                  </a:lnTo>
                  <a:lnTo>
                    <a:pt x="666953" y="1335189"/>
                  </a:lnTo>
                  <a:lnTo>
                    <a:pt x="655802" y="1383817"/>
                  </a:lnTo>
                  <a:lnTo>
                    <a:pt x="655789" y="1433385"/>
                  </a:lnTo>
                  <a:lnTo>
                    <a:pt x="662381" y="1469936"/>
                  </a:lnTo>
                  <a:lnTo>
                    <a:pt x="674801" y="1526311"/>
                  </a:lnTo>
                  <a:lnTo>
                    <a:pt x="688670" y="1580984"/>
                  </a:lnTo>
                  <a:lnTo>
                    <a:pt x="705624" y="1620520"/>
                  </a:lnTo>
                  <a:lnTo>
                    <a:pt x="768921" y="1643278"/>
                  </a:lnTo>
                  <a:lnTo>
                    <a:pt x="820267" y="1649958"/>
                  </a:lnTo>
                  <a:lnTo>
                    <a:pt x="878535" y="1653870"/>
                  </a:lnTo>
                  <a:lnTo>
                    <a:pt x="939114" y="1654937"/>
                  </a:lnTo>
                  <a:lnTo>
                    <a:pt x="997407" y="1653082"/>
                  </a:lnTo>
                  <a:lnTo>
                    <a:pt x="1048816" y="1648231"/>
                  </a:lnTo>
                  <a:lnTo>
                    <a:pt x="1088732" y="1640293"/>
                  </a:lnTo>
                  <a:lnTo>
                    <a:pt x="1131900" y="1608734"/>
                  </a:lnTo>
                  <a:lnTo>
                    <a:pt x="1154023" y="1542567"/>
                  </a:lnTo>
                  <a:lnTo>
                    <a:pt x="1165555" y="1485976"/>
                  </a:lnTo>
                  <a:lnTo>
                    <a:pt x="1172070" y="1426718"/>
                  </a:lnTo>
                  <a:close/>
                </a:path>
                <a:path w="1831340" h="1655445">
                  <a:moveTo>
                    <a:pt x="1349375" y="158242"/>
                  </a:moveTo>
                  <a:lnTo>
                    <a:pt x="1340383" y="86385"/>
                  </a:lnTo>
                  <a:lnTo>
                    <a:pt x="1295577" y="27660"/>
                  </a:lnTo>
                  <a:lnTo>
                    <a:pt x="1259039" y="8483"/>
                  </a:lnTo>
                  <a:lnTo>
                    <a:pt x="1216520" y="0"/>
                  </a:lnTo>
                  <a:lnTo>
                    <a:pt x="1172959" y="3467"/>
                  </a:lnTo>
                  <a:lnTo>
                    <a:pt x="1132662" y="18948"/>
                  </a:lnTo>
                  <a:lnTo>
                    <a:pt x="1099947" y="46494"/>
                  </a:lnTo>
                  <a:lnTo>
                    <a:pt x="1074153" y="88607"/>
                  </a:lnTo>
                  <a:lnTo>
                    <a:pt x="1063358" y="131521"/>
                  </a:lnTo>
                  <a:lnTo>
                    <a:pt x="1066698" y="173329"/>
                  </a:lnTo>
                  <a:lnTo>
                    <a:pt x="1083297" y="212102"/>
                  </a:lnTo>
                  <a:lnTo>
                    <a:pt x="1112266" y="245910"/>
                  </a:lnTo>
                  <a:lnTo>
                    <a:pt x="1152728" y="272834"/>
                  </a:lnTo>
                  <a:lnTo>
                    <a:pt x="1156538" y="274726"/>
                  </a:lnTo>
                  <a:lnTo>
                    <a:pt x="1157224" y="282968"/>
                  </a:lnTo>
                  <a:lnTo>
                    <a:pt x="1158544" y="283591"/>
                  </a:lnTo>
                  <a:lnTo>
                    <a:pt x="1169898" y="284581"/>
                  </a:lnTo>
                  <a:lnTo>
                    <a:pt x="1192377" y="285165"/>
                  </a:lnTo>
                  <a:lnTo>
                    <a:pt x="1215796" y="285267"/>
                  </a:lnTo>
                  <a:lnTo>
                    <a:pt x="1229995" y="284784"/>
                  </a:lnTo>
                  <a:lnTo>
                    <a:pt x="1268971" y="273964"/>
                  </a:lnTo>
                  <a:lnTo>
                    <a:pt x="1300670" y="253796"/>
                  </a:lnTo>
                  <a:lnTo>
                    <a:pt x="1324825" y="226390"/>
                  </a:lnTo>
                  <a:lnTo>
                    <a:pt x="1341158" y="193827"/>
                  </a:lnTo>
                  <a:lnTo>
                    <a:pt x="1349375" y="158242"/>
                  </a:lnTo>
                  <a:close/>
                </a:path>
                <a:path w="1831340" h="1655445">
                  <a:moveTo>
                    <a:pt x="1446936" y="897788"/>
                  </a:moveTo>
                  <a:lnTo>
                    <a:pt x="1438541" y="860069"/>
                  </a:lnTo>
                  <a:lnTo>
                    <a:pt x="1420507" y="826096"/>
                  </a:lnTo>
                  <a:lnTo>
                    <a:pt x="1394294" y="797648"/>
                  </a:lnTo>
                  <a:lnTo>
                    <a:pt x="1361401" y="776478"/>
                  </a:lnTo>
                  <a:lnTo>
                    <a:pt x="1323289" y="764349"/>
                  </a:lnTo>
                  <a:lnTo>
                    <a:pt x="1281442" y="763054"/>
                  </a:lnTo>
                  <a:lnTo>
                    <a:pt x="1243965" y="772045"/>
                  </a:lnTo>
                  <a:lnTo>
                    <a:pt x="1189266" y="812482"/>
                  </a:lnTo>
                  <a:lnTo>
                    <a:pt x="1161986" y="872197"/>
                  </a:lnTo>
                  <a:lnTo>
                    <a:pt x="1158786" y="905294"/>
                  </a:lnTo>
                  <a:lnTo>
                    <a:pt x="1162634" y="938390"/>
                  </a:lnTo>
                  <a:lnTo>
                    <a:pt x="1191691" y="998258"/>
                  </a:lnTo>
                  <a:lnTo>
                    <a:pt x="1249654" y="1038987"/>
                  </a:lnTo>
                  <a:lnTo>
                    <a:pt x="1289646" y="1048181"/>
                  </a:lnTo>
                  <a:lnTo>
                    <a:pt x="1329169" y="1045565"/>
                  </a:lnTo>
                  <a:lnTo>
                    <a:pt x="1368882" y="1031278"/>
                  </a:lnTo>
                  <a:lnTo>
                    <a:pt x="1403769" y="1007745"/>
                  </a:lnTo>
                  <a:lnTo>
                    <a:pt x="1428851" y="977392"/>
                  </a:lnTo>
                  <a:lnTo>
                    <a:pt x="1444193" y="937488"/>
                  </a:lnTo>
                  <a:lnTo>
                    <a:pt x="1446936" y="897788"/>
                  </a:lnTo>
                  <a:close/>
                </a:path>
                <a:path w="1831340" h="1655445">
                  <a:moveTo>
                    <a:pt x="1455140" y="428790"/>
                  </a:moveTo>
                  <a:lnTo>
                    <a:pt x="1431036" y="381952"/>
                  </a:lnTo>
                  <a:lnTo>
                    <a:pt x="1395031" y="343801"/>
                  </a:lnTo>
                  <a:lnTo>
                    <a:pt x="1355877" y="320852"/>
                  </a:lnTo>
                  <a:lnTo>
                    <a:pt x="1330794" y="320433"/>
                  </a:lnTo>
                  <a:lnTo>
                    <a:pt x="1307363" y="332536"/>
                  </a:lnTo>
                  <a:lnTo>
                    <a:pt x="1273200" y="347154"/>
                  </a:lnTo>
                  <a:lnTo>
                    <a:pt x="1232420" y="354609"/>
                  </a:lnTo>
                  <a:lnTo>
                    <a:pt x="1192212" y="354304"/>
                  </a:lnTo>
                  <a:lnTo>
                    <a:pt x="1152398" y="347738"/>
                  </a:lnTo>
                  <a:lnTo>
                    <a:pt x="1112735" y="336372"/>
                  </a:lnTo>
                  <a:lnTo>
                    <a:pt x="1116685" y="359524"/>
                  </a:lnTo>
                  <a:lnTo>
                    <a:pt x="1121257" y="381914"/>
                  </a:lnTo>
                  <a:lnTo>
                    <a:pt x="1124737" y="404558"/>
                  </a:lnTo>
                  <a:lnTo>
                    <a:pt x="1125423" y="428510"/>
                  </a:lnTo>
                  <a:lnTo>
                    <a:pt x="1120457" y="458063"/>
                  </a:lnTo>
                  <a:lnTo>
                    <a:pt x="1111211" y="485063"/>
                  </a:lnTo>
                  <a:lnTo>
                    <a:pt x="1101229" y="511530"/>
                  </a:lnTo>
                  <a:lnTo>
                    <a:pt x="1094079" y="539521"/>
                  </a:lnTo>
                  <a:lnTo>
                    <a:pt x="1116622" y="549922"/>
                  </a:lnTo>
                  <a:lnTo>
                    <a:pt x="1141285" y="564718"/>
                  </a:lnTo>
                  <a:lnTo>
                    <a:pt x="1161351" y="583018"/>
                  </a:lnTo>
                  <a:lnTo>
                    <a:pt x="1170076" y="603923"/>
                  </a:lnTo>
                  <a:lnTo>
                    <a:pt x="1170635" y="604583"/>
                  </a:lnTo>
                  <a:lnTo>
                    <a:pt x="1180769" y="597103"/>
                  </a:lnTo>
                  <a:lnTo>
                    <a:pt x="1182077" y="598106"/>
                  </a:lnTo>
                  <a:lnTo>
                    <a:pt x="1187805" y="606945"/>
                  </a:lnTo>
                  <a:lnTo>
                    <a:pt x="1198168" y="625005"/>
                  </a:lnTo>
                  <a:lnTo>
                    <a:pt x="1215758" y="656818"/>
                  </a:lnTo>
                  <a:lnTo>
                    <a:pt x="1220508" y="668286"/>
                  </a:lnTo>
                  <a:lnTo>
                    <a:pt x="1223911" y="680300"/>
                  </a:lnTo>
                  <a:lnTo>
                    <a:pt x="1227683" y="692162"/>
                  </a:lnTo>
                  <a:lnTo>
                    <a:pt x="1233512" y="703160"/>
                  </a:lnTo>
                  <a:lnTo>
                    <a:pt x="1274064" y="699401"/>
                  </a:lnTo>
                  <a:lnTo>
                    <a:pt x="1313929" y="699008"/>
                  </a:lnTo>
                  <a:lnTo>
                    <a:pt x="1353439" y="702906"/>
                  </a:lnTo>
                  <a:lnTo>
                    <a:pt x="1392936" y="712038"/>
                  </a:lnTo>
                  <a:lnTo>
                    <a:pt x="1373593" y="668858"/>
                  </a:lnTo>
                  <a:lnTo>
                    <a:pt x="1364399" y="624420"/>
                  </a:lnTo>
                  <a:lnTo>
                    <a:pt x="1364919" y="580021"/>
                  </a:lnTo>
                  <a:lnTo>
                    <a:pt x="1374698" y="536956"/>
                  </a:lnTo>
                  <a:lnTo>
                    <a:pt x="1393291" y="496544"/>
                  </a:lnTo>
                  <a:lnTo>
                    <a:pt x="1420253" y="460057"/>
                  </a:lnTo>
                  <a:lnTo>
                    <a:pt x="1455140" y="428790"/>
                  </a:lnTo>
                  <a:close/>
                </a:path>
                <a:path w="1831340" h="1655445">
                  <a:moveTo>
                    <a:pt x="1564436" y="1268387"/>
                  </a:moveTo>
                  <a:lnTo>
                    <a:pt x="1559902" y="1226197"/>
                  </a:lnTo>
                  <a:lnTo>
                    <a:pt x="1545526" y="1182039"/>
                  </a:lnTo>
                  <a:lnTo>
                    <a:pt x="1523098" y="1141603"/>
                  </a:lnTo>
                  <a:lnTo>
                    <a:pt x="1494409" y="1110602"/>
                  </a:lnTo>
                  <a:lnTo>
                    <a:pt x="1452854" y="1087323"/>
                  </a:lnTo>
                  <a:lnTo>
                    <a:pt x="1419834" y="1085926"/>
                  </a:lnTo>
                  <a:lnTo>
                    <a:pt x="1389507" y="1097102"/>
                  </a:lnTo>
                  <a:lnTo>
                    <a:pt x="1356004" y="1111580"/>
                  </a:lnTo>
                  <a:lnTo>
                    <a:pt x="1313484" y="1120025"/>
                  </a:lnTo>
                  <a:lnTo>
                    <a:pt x="1269898" y="1114425"/>
                  </a:lnTo>
                  <a:lnTo>
                    <a:pt x="1223860" y="1100099"/>
                  </a:lnTo>
                  <a:lnTo>
                    <a:pt x="1183195" y="1086434"/>
                  </a:lnTo>
                  <a:lnTo>
                    <a:pt x="1155776" y="1082814"/>
                  </a:lnTo>
                  <a:lnTo>
                    <a:pt x="1134198" y="1095324"/>
                  </a:lnTo>
                  <a:lnTo>
                    <a:pt x="1112596" y="1118298"/>
                  </a:lnTo>
                  <a:lnTo>
                    <a:pt x="1097153" y="1144460"/>
                  </a:lnTo>
                  <a:lnTo>
                    <a:pt x="1094105" y="1166520"/>
                  </a:lnTo>
                  <a:lnTo>
                    <a:pt x="1102194" y="1174064"/>
                  </a:lnTo>
                  <a:lnTo>
                    <a:pt x="1118984" y="1184948"/>
                  </a:lnTo>
                  <a:lnTo>
                    <a:pt x="1137551" y="1196390"/>
                  </a:lnTo>
                  <a:lnTo>
                    <a:pt x="1151001" y="1205623"/>
                  </a:lnTo>
                  <a:lnTo>
                    <a:pt x="1189126" y="1247508"/>
                  </a:lnTo>
                  <a:lnTo>
                    <a:pt x="1221676" y="1305128"/>
                  </a:lnTo>
                  <a:lnTo>
                    <a:pt x="1235532" y="1347520"/>
                  </a:lnTo>
                  <a:lnTo>
                    <a:pt x="1241272" y="1391932"/>
                  </a:lnTo>
                  <a:lnTo>
                    <a:pt x="1239418" y="1440688"/>
                  </a:lnTo>
                  <a:lnTo>
                    <a:pt x="1231277" y="1475689"/>
                  </a:lnTo>
                  <a:lnTo>
                    <a:pt x="1220012" y="1520088"/>
                  </a:lnTo>
                  <a:lnTo>
                    <a:pt x="1217002" y="1561566"/>
                  </a:lnTo>
                  <a:lnTo>
                    <a:pt x="1233678" y="1587830"/>
                  </a:lnTo>
                  <a:lnTo>
                    <a:pt x="1261071" y="1590128"/>
                  </a:lnTo>
                  <a:lnTo>
                    <a:pt x="1296200" y="1581061"/>
                  </a:lnTo>
                  <a:lnTo>
                    <a:pt x="1359052" y="1553959"/>
                  </a:lnTo>
                  <a:lnTo>
                    <a:pt x="1398104" y="1532915"/>
                  </a:lnTo>
                  <a:lnTo>
                    <a:pt x="1451381" y="1500581"/>
                  </a:lnTo>
                  <a:lnTo>
                    <a:pt x="1500759" y="1465554"/>
                  </a:lnTo>
                  <a:lnTo>
                    <a:pt x="1528165" y="1436458"/>
                  </a:lnTo>
                  <a:lnTo>
                    <a:pt x="1549069" y="1353439"/>
                  </a:lnTo>
                  <a:lnTo>
                    <a:pt x="1559648" y="1300759"/>
                  </a:lnTo>
                  <a:lnTo>
                    <a:pt x="1564436" y="1268387"/>
                  </a:lnTo>
                  <a:close/>
                </a:path>
                <a:path w="1831340" h="1655445">
                  <a:moveTo>
                    <a:pt x="1715947" y="614286"/>
                  </a:moveTo>
                  <a:lnTo>
                    <a:pt x="1702447" y="542213"/>
                  </a:lnTo>
                  <a:lnTo>
                    <a:pt x="1656702" y="487172"/>
                  </a:lnTo>
                  <a:lnTo>
                    <a:pt x="1586039" y="461886"/>
                  </a:lnTo>
                  <a:lnTo>
                    <a:pt x="1543685" y="464388"/>
                  </a:lnTo>
                  <a:lnTo>
                    <a:pt x="1504645" y="477266"/>
                  </a:lnTo>
                  <a:lnTo>
                    <a:pt x="1451013" y="525856"/>
                  </a:lnTo>
                  <a:lnTo>
                    <a:pt x="1430045" y="592366"/>
                  </a:lnTo>
                  <a:lnTo>
                    <a:pt x="1431823" y="627646"/>
                  </a:lnTo>
                  <a:lnTo>
                    <a:pt x="1459953" y="692810"/>
                  </a:lnTo>
                  <a:lnTo>
                    <a:pt x="1520913" y="738263"/>
                  </a:lnTo>
                  <a:lnTo>
                    <a:pt x="1563725" y="748906"/>
                  </a:lnTo>
                  <a:lnTo>
                    <a:pt x="1590497" y="749566"/>
                  </a:lnTo>
                  <a:lnTo>
                    <a:pt x="1606664" y="749477"/>
                  </a:lnTo>
                  <a:lnTo>
                    <a:pt x="1614855" y="748957"/>
                  </a:lnTo>
                  <a:lnTo>
                    <a:pt x="1615897" y="748512"/>
                  </a:lnTo>
                  <a:lnTo>
                    <a:pt x="1616367" y="739165"/>
                  </a:lnTo>
                  <a:lnTo>
                    <a:pt x="1639531" y="729361"/>
                  </a:lnTo>
                  <a:lnTo>
                    <a:pt x="1658442" y="719556"/>
                  </a:lnTo>
                  <a:lnTo>
                    <a:pt x="1675638" y="707047"/>
                  </a:lnTo>
                  <a:lnTo>
                    <a:pt x="1689811" y="690638"/>
                  </a:lnTo>
                  <a:lnTo>
                    <a:pt x="1708289" y="652716"/>
                  </a:lnTo>
                  <a:lnTo>
                    <a:pt x="1715947" y="614286"/>
                  </a:lnTo>
                  <a:close/>
                </a:path>
                <a:path w="1831340" h="1655445">
                  <a:moveTo>
                    <a:pt x="1831047" y="981621"/>
                  </a:moveTo>
                  <a:lnTo>
                    <a:pt x="1830336" y="937717"/>
                  </a:lnTo>
                  <a:lnTo>
                    <a:pt x="1821891" y="895756"/>
                  </a:lnTo>
                  <a:lnTo>
                    <a:pt x="1804657" y="856589"/>
                  </a:lnTo>
                  <a:lnTo>
                    <a:pt x="1777568" y="821080"/>
                  </a:lnTo>
                  <a:lnTo>
                    <a:pt x="1737995" y="789597"/>
                  </a:lnTo>
                  <a:lnTo>
                    <a:pt x="1706816" y="782586"/>
                  </a:lnTo>
                  <a:lnTo>
                    <a:pt x="1678927" y="790625"/>
                  </a:lnTo>
                  <a:lnTo>
                    <a:pt x="1649247" y="804252"/>
                  </a:lnTo>
                  <a:lnTo>
                    <a:pt x="1612684" y="814031"/>
                  </a:lnTo>
                  <a:lnTo>
                    <a:pt x="1592783" y="815441"/>
                  </a:lnTo>
                  <a:lnTo>
                    <a:pt x="1567700" y="816076"/>
                  </a:lnTo>
                  <a:lnTo>
                    <a:pt x="1542707" y="815822"/>
                  </a:lnTo>
                  <a:lnTo>
                    <a:pt x="1523060" y="814552"/>
                  </a:lnTo>
                  <a:lnTo>
                    <a:pt x="1511630" y="813193"/>
                  </a:lnTo>
                  <a:lnTo>
                    <a:pt x="1515110" y="804087"/>
                  </a:lnTo>
                  <a:lnTo>
                    <a:pt x="1510715" y="802868"/>
                  </a:lnTo>
                  <a:lnTo>
                    <a:pt x="1505597" y="802817"/>
                  </a:lnTo>
                  <a:lnTo>
                    <a:pt x="1497876" y="803465"/>
                  </a:lnTo>
                  <a:lnTo>
                    <a:pt x="1489417" y="803440"/>
                  </a:lnTo>
                  <a:lnTo>
                    <a:pt x="1482115" y="801319"/>
                  </a:lnTo>
                  <a:lnTo>
                    <a:pt x="1501089" y="842810"/>
                  </a:lnTo>
                  <a:lnTo>
                    <a:pt x="1509153" y="888174"/>
                  </a:lnTo>
                  <a:lnTo>
                    <a:pt x="1507172" y="934758"/>
                  </a:lnTo>
                  <a:lnTo>
                    <a:pt x="1496009" y="979970"/>
                  </a:lnTo>
                  <a:lnTo>
                    <a:pt x="1476502" y="1021143"/>
                  </a:lnTo>
                  <a:lnTo>
                    <a:pt x="1518526" y="1048562"/>
                  </a:lnTo>
                  <a:lnTo>
                    <a:pt x="1555381" y="1082154"/>
                  </a:lnTo>
                  <a:lnTo>
                    <a:pt x="1585963" y="1121143"/>
                  </a:lnTo>
                  <a:lnTo>
                    <a:pt x="1609178" y="1164780"/>
                  </a:lnTo>
                  <a:lnTo>
                    <a:pt x="1623923" y="1212329"/>
                  </a:lnTo>
                  <a:lnTo>
                    <a:pt x="1629092" y="1263027"/>
                  </a:lnTo>
                  <a:lnTo>
                    <a:pt x="1624431" y="1290878"/>
                  </a:lnTo>
                  <a:lnTo>
                    <a:pt x="1617980" y="1326146"/>
                  </a:lnTo>
                  <a:lnTo>
                    <a:pt x="1621040" y="1349870"/>
                  </a:lnTo>
                  <a:lnTo>
                    <a:pt x="1656537" y="1331023"/>
                  </a:lnTo>
                  <a:lnTo>
                    <a:pt x="1697672" y="1284325"/>
                  </a:lnTo>
                  <a:lnTo>
                    <a:pt x="1732788" y="1237221"/>
                  </a:lnTo>
                  <a:lnTo>
                    <a:pt x="1756041" y="1199870"/>
                  </a:lnTo>
                  <a:lnTo>
                    <a:pt x="1777961" y="1159256"/>
                  </a:lnTo>
                  <a:lnTo>
                    <a:pt x="1797494" y="1116266"/>
                  </a:lnTo>
                  <a:lnTo>
                    <a:pt x="1813560" y="1071753"/>
                  </a:lnTo>
                  <a:lnTo>
                    <a:pt x="1825104" y="1026579"/>
                  </a:lnTo>
                  <a:lnTo>
                    <a:pt x="1831047" y="981621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6" name="object 36"/>
          <p:cNvGrpSpPr/>
          <p:nvPr/>
        </p:nvGrpSpPr>
        <p:grpSpPr>
          <a:xfrm>
            <a:off x="9508462" y="8645758"/>
            <a:ext cx="1155700" cy="916940"/>
            <a:chOff x="9508462" y="8645758"/>
            <a:chExt cx="1155700" cy="916940"/>
          </a:xfrm>
        </p:grpSpPr>
        <p:sp>
          <p:nvSpPr>
            <p:cNvPr id="37" name="object 37"/>
            <p:cNvSpPr/>
            <p:nvPr/>
          </p:nvSpPr>
          <p:spPr>
            <a:xfrm>
              <a:off x="9508452" y="8812459"/>
              <a:ext cx="1155700" cy="750570"/>
            </a:xfrm>
            <a:custGeom>
              <a:avLst/>
              <a:gdLst/>
              <a:ahLst/>
              <a:cxnLst/>
              <a:rect l="l" t="t" r="r" b="b"/>
              <a:pathLst>
                <a:path w="1155700" h="750570">
                  <a:moveTo>
                    <a:pt x="324281" y="317538"/>
                  </a:moveTo>
                  <a:lnTo>
                    <a:pt x="313867" y="269113"/>
                  </a:lnTo>
                  <a:lnTo>
                    <a:pt x="297484" y="170268"/>
                  </a:lnTo>
                  <a:lnTo>
                    <a:pt x="287515" y="121983"/>
                  </a:lnTo>
                  <a:lnTo>
                    <a:pt x="263969" y="79400"/>
                  </a:lnTo>
                  <a:lnTo>
                    <a:pt x="226783" y="64795"/>
                  </a:lnTo>
                  <a:lnTo>
                    <a:pt x="181406" y="64541"/>
                  </a:lnTo>
                  <a:lnTo>
                    <a:pt x="133299" y="65011"/>
                  </a:lnTo>
                  <a:lnTo>
                    <a:pt x="128460" y="64287"/>
                  </a:lnTo>
                  <a:lnTo>
                    <a:pt x="131457" y="56451"/>
                  </a:lnTo>
                  <a:lnTo>
                    <a:pt x="127393" y="64973"/>
                  </a:lnTo>
                  <a:lnTo>
                    <a:pt x="105892" y="64350"/>
                  </a:lnTo>
                  <a:lnTo>
                    <a:pt x="68249" y="72948"/>
                  </a:lnTo>
                  <a:lnTo>
                    <a:pt x="41668" y="105613"/>
                  </a:lnTo>
                  <a:lnTo>
                    <a:pt x="31775" y="147967"/>
                  </a:lnTo>
                  <a:lnTo>
                    <a:pt x="22186" y="205397"/>
                  </a:lnTo>
                  <a:lnTo>
                    <a:pt x="13309" y="243471"/>
                  </a:lnTo>
                  <a:lnTo>
                    <a:pt x="4851" y="281368"/>
                  </a:lnTo>
                  <a:lnTo>
                    <a:pt x="12" y="317373"/>
                  </a:lnTo>
                  <a:lnTo>
                    <a:pt x="0" y="324904"/>
                  </a:lnTo>
                  <a:lnTo>
                    <a:pt x="1358" y="331355"/>
                  </a:lnTo>
                  <a:lnTo>
                    <a:pt x="4749" y="336702"/>
                  </a:lnTo>
                  <a:lnTo>
                    <a:pt x="10858" y="340969"/>
                  </a:lnTo>
                  <a:lnTo>
                    <a:pt x="25400" y="344843"/>
                  </a:lnTo>
                  <a:lnTo>
                    <a:pt x="36372" y="341490"/>
                  </a:lnTo>
                  <a:lnTo>
                    <a:pt x="44208" y="332320"/>
                  </a:lnTo>
                  <a:lnTo>
                    <a:pt x="49377" y="318731"/>
                  </a:lnTo>
                  <a:lnTo>
                    <a:pt x="57899" y="277634"/>
                  </a:lnTo>
                  <a:lnTo>
                    <a:pt x="70434" y="191858"/>
                  </a:lnTo>
                  <a:lnTo>
                    <a:pt x="78727" y="150304"/>
                  </a:lnTo>
                  <a:lnTo>
                    <a:pt x="79336" y="145072"/>
                  </a:lnTo>
                  <a:lnTo>
                    <a:pt x="84861" y="143129"/>
                  </a:lnTo>
                  <a:lnTo>
                    <a:pt x="87795" y="148285"/>
                  </a:lnTo>
                  <a:lnTo>
                    <a:pt x="42227" y="437337"/>
                  </a:lnTo>
                  <a:lnTo>
                    <a:pt x="95986" y="437337"/>
                  </a:lnTo>
                  <a:lnTo>
                    <a:pt x="95986" y="624890"/>
                  </a:lnTo>
                  <a:lnTo>
                    <a:pt x="102438" y="636511"/>
                  </a:lnTo>
                  <a:lnTo>
                    <a:pt x="104584" y="639000"/>
                  </a:lnTo>
                  <a:lnTo>
                    <a:pt x="112268" y="645299"/>
                  </a:lnTo>
                  <a:lnTo>
                    <a:pt x="120967" y="648169"/>
                  </a:lnTo>
                  <a:lnTo>
                    <a:pt x="130314" y="648068"/>
                  </a:lnTo>
                  <a:lnTo>
                    <a:pt x="139954" y="645477"/>
                  </a:lnTo>
                  <a:lnTo>
                    <a:pt x="144830" y="643623"/>
                  </a:lnTo>
                  <a:lnTo>
                    <a:pt x="147447" y="636943"/>
                  </a:lnTo>
                  <a:lnTo>
                    <a:pt x="153581" y="640867"/>
                  </a:lnTo>
                  <a:lnTo>
                    <a:pt x="151765" y="632548"/>
                  </a:lnTo>
                  <a:lnTo>
                    <a:pt x="157200" y="626783"/>
                  </a:lnTo>
                  <a:lnTo>
                    <a:pt x="157530" y="618883"/>
                  </a:lnTo>
                  <a:lnTo>
                    <a:pt x="157416" y="437324"/>
                  </a:lnTo>
                  <a:lnTo>
                    <a:pt x="167030" y="437337"/>
                  </a:lnTo>
                  <a:lnTo>
                    <a:pt x="167030" y="626465"/>
                  </a:lnTo>
                  <a:lnTo>
                    <a:pt x="169938" y="633730"/>
                  </a:lnTo>
                  <a:lnTo>
                    <a:pt x="176923" y="641019"/>
                  </a:lnTo>
                  <a:lnTo>
                    <a:pt x="185445" y="646798"/>
                  </a:lnTo>
                  <a:lnTo>
                    <a:pt x="192938" y="649528"/>
                  </a:lnTo>
                  <a:lnTo>
                    <a:pt x="202641" y="648423"/>
                  </a:lnTo>
                  <a:lnTo>
                    <a:pt x="226580" y="615111"/>
                  </a:lnTo>
                  <a:lnTo>
                    <a:pt x="228904" y="610971"/>
                  </a:lnTo>
                  <a:lnTo>
                    <a:pt x="236156" y="610133"/>
                  </a:lnTo>
                  <a:lnTo>
                    <a:pt x="236410" y="606412"/>
                  </a:lnTo>
                  <a:lnTo>
                    <a:pt x="231025" y="609092"/>
                  </a:lnTo>
                  <a:lnTo>
                    <a:pt x="224396" y="604748"/>
                  </a:lnTo>
                  <a:lnTo>
                    <a:pt x="228485" y="596595"/>
                  </a:lnTo>
                  <a:lnTo>
                    <a:pt x="228473" y="437337"/>
                  </a:lnTo>
                  <a:lnTo>
                    <a:pt x="280314" y="437337"/>
                  </a:lnTo>
                  <a:lnTo>
                    <a:pt x="236258" y="150088"/>
                  </a:lnTo>
                  <a:lnTo>
                    <a:pt x="240360" y="145097"/>
                  </a:lnTo>
                  <a:lnTo>
                    <a:pt x="243268" y="146126"/>
                  </a:lnTo>
                  <a:lnTo>
                    <a:pt x="253326" y="190360"/>
                  </a:lnTo>
                  <a:lnTo>
                    <a:pt x="263575" y="258203"/>
                  </a:lnTo>
                  <a:lnTo>
                    <a:pt x="271310" y="302983"/>
                  </a:lnTo>
                  <a:lnTo>
                    <a:pt x="274243" y="317334"/>
                  </a:lnTo>
                  <a:lnTo>
                    <a:pt x="278244" y="330771"/>
                  </a:lnTo>
                  <a:lnTo>
                    <a:pt x="283464" y="339166"/>
                  </a:lnTo>
                  <a:lnTo>
                    <a:pt x="297472" y="344373"/>
                  </a:lnTo>
                  <a:lnTo>
                    <a:pt x="311696" y="341668"/>
                  </a:lnTo>
                  <a:lnTo>
                    <a:pt x="321995" y="332295"/>
                  </a:lnTo>
                  <a:lnTo>
                    <a:pt x="324281" y="317538"/>
                  </a:lnTo>
                  <a:close/>
                </a:path>
                <a:path w="1155700" h="750570">
                  <a:moveTo>
                    <a:pt x="787095" y="329120"/>
                  </a:moveTo>
                  <a:lnTo>
                    <a:pt x="735457" y="59956"/>
                  </a:lnTo>
                  <a:lnTo>
                    <a:pt x="710387" y="19812"/>
                  </a:lnTo>
                  <a:lnTo>
                    <a:pt x="667296" y="1397"/>
                  </a:lnTo>
                  <a:lnTo>
                    <a:pt x="621004" y="0"/>
                  </a:lnTo>
                  <a:lnTo>
                    <a:pt x="573620" y="977"/>
                  </a:lnTo>
                  <a:lnTo>
                    <a:pt x="526110" y="2311"/>
                  </a:lnTo>
                  <a:lnTo>
                    <a:pt x="479513" y="1943"/>
                  </a:lnTo>
                  <a:lnTo>
                    <a:pt x="445008" y="19773"/>
                  </a:lnTo>
                  <a:lnTo>
                    <a:pt x="414756" y="84531"/>
                  </a:lnTo>
                  <a:lnTo>
                    <a:pt x="397649" y="174663"/>
                  </a:lnTo>
                  <a:lnTo>
                    <a:pt x="378752" y="280111"/>
                  </a:lnTo>
                  <a:lnTo>
                    <a:pt x="368528" y="332663"/>
                  </a:lnTo>
                  <a:lnTo>
                    <a:pt x="374154" y="346278"/>
                  </a:lnTo>
                  <a:lnTo>
                    <a:pt x="384289" y="355130"/>
                  </a:lnTo>
                  <a:lnTo>
                    <a:pt x="397522" y="358927"/>
                  </a:lnTo>
                  <a:lnTo>
                    <a:pt x="412457" y="357327"/>
                  </a:lnTo>
                  <a:lnTo>
                    <a:pt x="444157" y="263639"/>
                  </a:lnTo>
                  <a:lnTo>
                    <a:pt x="451675" y="213436"/>
                  </a:lnTo>
                  <a:lnTo>
                    <a:pt x="459511" y="163398"/>
                  </a:lnTo>
                  <a:lnTo>
                    <a:pt x="469366" y="114693"/>
                  </a:lnTo>
                  <a:lnTo>
                    <a:pt x="470827" y="108585"/>
                  </a:lnTo>
                  <a:lnTo>
                    <a:pt x="472757" y="104025"/>
                  </a:lnTo>
                  <a:lnTo>
                    <a:pt x="476072" y="102730"/>
                  </a:lnTo>
                  <a:lnTo>
                    <a:pt x="481660" y="106400"/>
                  </a:lnTo>
                  <a:lnTo>
                    <a:pt x="424383" y="476732"/>
                  </a:lnTo>
                  <a:lnTo>
                    <a:pt x="427342" y="481431"/>
                  </a:lnTo>
                  <a:lnTo>
                    <a:pt x="428358" y="477685"/>
                  </a:lnTo>
                  <a:lnTo>
                    <a:pt x="429120" y="477659"/>
                  </a:lnTo>
                  <a:lnTo>
                    <a:pt x="445198" y="477520"/>
                  </a:lnTo>
                  <a:lnTo>
                    <a:pt x="493445" y="477659"/>
                  </a:lnTo>
                  <a:lnTo>
                    <a:pt x="493445" y="717905"/>
                  </a:lnTo>
                  <a:lnTo>
                    <a:pt x="497141" y="727252"/>
                  </a:lnTo>
                  <a:lnTo>
                    <a:pt x="498119" y="729322"/>
                  </a:lnTo>
                  <a:lnTo>
                    <a:pt x="510159" y="743292"/>
                  </a:lnTo>
                  <a:lnTo>
                    <a:pt x="527227" y="749757"/>
                  </a:lnTo>
                  <a:lnTo>
                    <a:pt x="545617" y="748372"/>
                  </a:lnTo>
                  <a:lnTo>
                    <a:pt x="561606" y="738797"/>
                  </a:lnTo>
                  <a:lnTo>
                    <a:pt x="564743" y="735622"/>
                  </a:lnTo>
                  <a:lnTo>
                    <a:pt x="572160" y="720432"/>
                  </a:lnTo>
                  <a:lnTo>
                    <a:pt x="572160" y="477659"/>
                  </a:lnTo>
                  <a:lnTo>
                    <a:pt x="583679" y="477659"/>
                  </a:lnTo>
                  <a:lnTo>
                    <a:pt x="583679" y="720140"/>
                  </a:lnTo>
                  <a:lnTo>
                    <a:pt x="590613" y="734580"/>
                  </a:lnTo>
                  <a:lnTo>
                    <a:pt x="593445" y="737679"/>
                  </a:lnTo>
                  <a:lnTo>
                    <a:pt x="606996" y="747026"/>
                  </a:lnTo>
                  <a:lnTo>
                    <a:pt x="623049" y="750150"/>
                  </a:lnTo>
                  <a:lnTo>
                    <a:pt x="639102" y="747026"/>
                  </a:lnTo>
                  <a:lnTo>
                    <a:pt x="652653" y="737679"/>
                  </a:lnTo>
                  <a:lnTo>
                    <a:pt x="655485" y="734580"/>
                  </a:lnTo>
                  <a:lnTo>
                    <a:pt x="662419" y="720140"/>
                  </a:lnTo>
                  <a:lnTo>
                    <a:pt x="662419" y="477659"/>
                  </a:lnTo>
                  <a:lnTo>
                    <a:pt x="731532" y="477659"/>
                  </a:lnTo>
                  <a:lnTo>
                    <a:pt x="674230" y="106438"/>
                  </a:lnTo>
                  <a:lnTo>
                    <a:pt x="678624" y="103149"/>
                  </a:lnTo>
                  <a:lnTo>
                    <a:pt x="682040" y="104381"/>
                  </a:lnTo>
                  <a:lnTo>
                    <a:pt x="695998" y="159016"/>
                  </a:lnTo>
                  <a:lnTo>
                    <a:pt x="703630" y="207416"/>
                  </a:lnTo>
                  <a:lnTo>
                    <a:pt x="710653" y="256222"/>
                  </a:lnTo>
                  <a:lnTo>
                    <a:pt x="718654" y="303326"/>
                  </a:lnTo>
                  <a:lnTo>
                    <a:pt x="722782" y="325386"/>
                  </a:lnTo>
                  <a:lnTo>
                    <a:pt x="729297" y="344843"/>
                  </a:lnTo>
                  <a:lnTo>
                    <a:pt x="742251" y="357035"/>
                  </a:lnTo>
                  <a:lnTo>
                    <a:pt x="765733" y="357301"/>
                  </a:lnTo>
                  <a:lnTo>
                    <a:pt x="774534" y="353415"/>
                  </a:lnTo>
                  <a:lnTo>
                    <a:pt x="781380" y="346900"/>
                  </a:lnTo>
                  <a:lnTo>
                    <a:pt x="785749" y="338543"/>
                  </a:lnTo>
                  <a:lnTo>
                    <a:pt x="787095" y="329120"/>
                  </a:lnTo>
                  <a:close/>
                </a:path>
                <a:path w="1155700" h="750570">
                  <a:moveTo>
                    <a:pt x="1155623" y="315633"/>
                  </a:moveTo>
                  <a:lnTo>
                    <a:pt x="1148080" y="263931"/>
                  </a:lnTo>
                  <a:lnTo>
                    <a:pt x="1136650" y="210527"/>
                  </a:lnTo>
                  <a:lnTo>
                    <a:pt x="1124432" y="157073"/>
                  </a:lnTo>
                  <a:lnTo>
                    <a:pt x="1114564" y="105181"/>
                  </a:lnTo>
                  <a:lnTo>
                    <a:pt x="1089558" y="73634"/>
                  </a:lnTo>
                  <a:lnTo>
                    <a:pt x="1049197" y="64274"/>
                  </a:lnTo>
                  <a:lnTo>
                    <a:pt x="1005687" y="63119"/>
                  </a:lnTo>
                  <a:lnTo>
                    <a:pt x="961174" y="63512"/>
                  </a:lnTo>
                  <a:lnTo>
                    <a:pt x="906360" y="70091"/>
                  </a:lnTo>
                  <a:lnTo>
                    <a:pt x="876566" y="99098"/>
                  </a:lnTo>
                  <a:lnTo>
                    <a:pt x="831176" y="323138"/>
                  </a:lnTo>
                  <a:lnTo>
                    <a:pt x="837158" y="336359"/>
                  </a:lnTo>
                  <a:lnTo>
                    <a:pt x="850252" y="343535"/>
                  </a:lnTo>
                  <a:lnTo>
                    <a:pt x="865174" y="343166"/>
                  </a:lnTo>
                  <a:lnTo>
                    <a:pt x="892022" y="256844"/>
                  </a:lnTo>
                  <a:lnTo>
                    <a:pt x="897064" y="222999"/>
                  </a:lnTo>
                  <a:lnTo>
                    <a:pt x="902449" y="189357"/>
                  </a:lnTo>
                  <a:lnTo>
                    <a:pt x="910297" y="151447"/>
                  </a:lnTo>
                  <a:lnTo>
                    <a:pt x="911974" y="146812"/>
                  </a:lnTo>
                  <a:lnTo>
                    <a:pt x="914819" y="145173"/>
                  </a:lnTo>
                  <a:lnTo>
                    <a:pt x="919543" y="148615"/>
                  </a:lnTo>
                  <a:lnTo>
                    <a:pt x="875538" y="437337"/>
                  </a:lnTo>
                  <a:lnTo>
                    <a:pt x="927379" y="437337"/>
                  </a:lnTo>
                  <a:lnTo>
                    <a:pt x="927379" y="617270"/>
                  </a:lnTo>
                  <a:lnTo>
                    <a:pt x="929259" y="632104"/>
                  </a:lnTo>
                  <a:lnTo>
                    <a:pt x="930643" y="633869"/>
                  </a:lnTo>
                  <a:lnTo>
                    <a:pt x="934237" y="633958"/>
                  </a:lnTo>
                  <a:lnTo>
                    <a:pt x="935570" y="639076"/>
                  </a:lnTo>
                  <a:lnTo>
                    <a:pt x="929017" y="649820"/>
                  </a:lnTo>
                  <a:lnTo>
                    <a:pt x="936942" y="645706"/>
                  </a:lnTo>
                  <a:lnTo>
                    <a:pt x="937895" y="640892"/>
                  </a:lnTo>
                  <a:lnTo>
                    <a:pt x="953223" y="647788"/>
                  </a:lnTo>
                  <a:lnTo>
                    <a:pt x="969200" y="646645"/>
                  </a:lnTo>
                  <a:lnTo>
                    <a:pt x="982256" y="638060"/>
                  </a:lnTo>
                  <a:lnTo>
                    <a:pt x="988822" y="622617"/>
                  </a:lnTo>
                  <a:lnTo>
                    <a:pt x="989888" y="604824"/>
                  </a:lnTo>
                  <a:lnTo>
                    <a:pt x="989711" y="586168"/>
                  </a:lnTo>
                  <a:lnTo>
                    <a:pt x="989063" y="567524"/>
                  </a:lnTo>
                  <a:lnTo>
                    <a:pt x="988720" y="549732"/>
                  </a:lnTo>
                  <a:lnTo>
                    <a:pt x="988809" y="437324"/>
                  </a:lnTo>
                  <a:lnTo>
                    <a:pt x="998435" y="437324"/>
                  </a:lnTo>
                  <a:lnTo>
                    <a:pt x="997737" y="459943"/>
                  </a:lnTo>
                  <a:lnTo>
                    <a:pt x="998778" y="495033"/>
                  </a:lnTo>
                  <a:lnTo>
                    <a:pt x="999528" y="528548"/>
                  </a:lnTo>
                  <a:lnTo>
                    <a:pt x="997927" y="546430"/>
                  </a:lnTo>
                  <a:lnTo>
                    <a:pt x="997292" y="547446"/>
                  </a:lnTo>
                  <a:lnTo>
                    <a:pt x="994562" y="545896"/>
                  </a:lnTo>
                  <a:lnTo>
                    <a:pt x="994562" y="549656"/>
                  </a:lnTo>
                  <a:lnTo>
                    <a:pt x="998029" y="546950"/>
                  </a:lnTo>
                  <a:lnTo>
                    <a:pt x="998588" y="551446"/>
                  </a:lnTo>
                  <a:lnTo>
                    <a:pt x="998867" y="568744"/>
                  </a:lnTo>
                  <a:lnTo>
                    <a:pt x="997686" y="620674"/>
                  </a:lnTo>
                  <a:lnTo>
                    <a:pt x="998435" y="633196"/>
                  </a:lnTo>
                  <a:lnTo>
                    <a:pt x="1003388" y="629335"/>
                  </a:lnTo>
                  <a:lnTo>
                    <a:pt x="1002220" y="634606"/>
                  </a:lnTo>
                  <a:lnTo>
                    <a:pt x="1005967" y="638098"/>
                  </a:lnTo>
                  <a:lnTo>
                    <a:pt x="1015758" y="644956"/>
                  </a:lnTo>
                  <a:lnTo>
                    <a:pt x="1026528" y="648246"/>
                  </a:lnTo>
                  <a:lnTo>
                    <a:pt x="1037628" y="647420"/>
                  </a:lnTo>
                  <a:lnTo>
                    <a:pt x="1048435" y="641921"/>
                  </a:lnTo>
                  <a:lnTo>
                    <a:pt x="1051826" y="639318"/>
                  </a:lnTo>
                  <a:lnTo>
                    <a:pt x="1059865" y="626097"/>
                  </a:lnTo>
                  <a:lnTo>
                    <a:pt x="1059865" y="437337"/>
                  </a:lnTo>
                  <a:lnTo>
                    <a:pt x="1113624" y="437337"/>
                  </a:lnTo>
                  <a:lnTo>
                    <a:pt x="1067790" y="148526"/>
                  </a:lnTo>
                  <a:lnTo>
                    <a:pt x="1070927" y="143243"/>
                  </a:lnTo>
                  <a:lnTo>
                    <a:pt x="1076236" y="144691"/>
                  </a:lnTo>
                  <a:lnTo>
                    <a:pt x="1077137" y="150304"/>
                  </a:lnTo>
                  <a:lnTo>
                    <a:pt x="1085519" y="192392"/>
                  </a:lnTo>
                  <a:lnTo>
                    <a:pt x="1098092" y="278968"/>
                  </a:lnTo>
                  <a:lnTo>
                    <a:pt x="1106424" y="320700"/>
                  </a:lnTo>
                  <a:lnTo>
                    <a:pt x="1130223" y="344500"/>
                  </a:lnTo>
                  <a:lnTo>
                    <a:pt x="1142720" y="342887"/>
                  </a:lnTo>
                  <a:lnTo>
                    <a:pt x="1150912" y="337146"/>
                  </a:lnTo>
                  <a:lnTo>
                    <a:pt x="1155103" y="327863"/>
                  </a:lnTo>
                  <a:lnTo>
                    <a:pt x="1155623" y="315633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015331" y="8645758"/>
              <a:ext cx="142017" cy="139872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615480" y="8747358"/>
              <a:ext cx="109352" cy="108845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0445500" y="8747240"/>
              <a:ext cx="111021" cy="108488"/>
            </a:xfrm>
            <a:prstGeom prst="rect">
              <a:avLst/>
            </a:prstGeom>
          </p:spPr>
        </p:pic>
      </p:grpSp>
      <p:grpSp>
        <p:nvGrpSpPr>
          <p:cNvPr id="41" name="object 41"/>
          <p:cNvGrpSpPr/>
          <p:nvPr/>
        </p:nvGrpSpPr>
        <p:grpSpPr>
          <a:xfrm>
            <a:off x="9230817" y="8849004"/>
            <a:ext cx="231775" cy="510540"/>
            <a:chOff x="9230817" y="8849004"/>
            <a:chExt cx="231775" cy="510540"/>
          </a:xfrm>
        </p:grpSpPr>
        <p:sp>
          <p:nvSpPr>
            <p:cNvPr id="42" name="object 42"/>
            <p:cNvSpPr/>
            <p:nvPr/>
          </p:nvSpPr>
          <p:spPr>
            <a:xfrm>
              <a:off x="9230817" y="8940628"/>
              <a:ext cx="231775" cy="419100"/>
            </a:xfrm>
            <a:custGeom>
              <a:avLst/>
              <a:gdLst/>
              <a:ahLst/>
              <a:cxnLst/>
              <a:rect l="l" t="t" r="r" b="b"/>
              <a:pathLst>
                <a:path w="231775" h="419100">
                  <a:moveTo>
                    <a:pt x="117522" y="0"/>
                  </a:moveTo>
                  <a:lnTo>
                    <a:pt x="63443" y="1863"/>
                  </a:lnTo>
                  <a:lnTo>
                    <a:pt x="30344" y="28281"/>
                  </a:lnTo>
                  <a:lnTo>
                    <a:pt x="21637" y="68546"/>
                  </a:lnTo>
                  <a:lnTo>
                    <a:pt x="13440" y="109038"/>
                  </a:lnTo>
                  <a:lnTo>
                    <a:pt x="6109" y="149625"/>
                  </a:lnTo>
                  <a:lnTo>
                    <a:pt x="0" y="190172"/>
                  </a:lnTo>
                  <a:lnTo>
                    <a:pt x="7080" y="198447"/>
                  </a:lnTo>
                  <a:lnTo>
                    <a:pt x="16842" y="201618"/>
                  </a:lnTo>
                  <a:lnTo>
                    <a:pt x="26580" y="199247"/>
                  </a:lnTo>
                  <a:lnTo>
                    <a:pt x="33590" y="190894"/>
                  </a:lnTo>
                  <a:lnTo>
                    <a:pt x="56835" y="59568"/>
                  </a:lnTo>
                  <a:lnTo>
                    <a:pt x="62364" y="62731"/>
                  </a:lnTo>
                  <a:lnTo>
                    <a:pt x="31862" y="266923"/>
                  </a:lnTo>
                  <a:lnTo>
                    <a:pt x="68343" y="266923"/>
                  </a:lnTo>
                  <a:lnTo>
                    <a:pt x="68343" y="400364"/>
                  </a:lnTo>
                  <a:lnTo>
                    <a:pt x="70597" y="406988"/>
                  </a:lnTo>
                  <a:lnTo>
                    <a:pt x="76200" y="412801"/>
                  </a:lnTo>
                  <a:lnTo>
                    <a:pt x="83411" y="416977"/>
                  </a:lnTo>
                  <a:lnTo>
                    <a:pt x="90489" y="418688"/>
                  </a:lnTo>
                  <a:lnTo>
                    <a:pt x="97481" y="417465"/>
                  </a:lnTo>
                  <a:lnTo>
                    <a:pt x="104656" y="413863"/>
                  </a:lnTo>
                  <a:lnTo>
                    <a:pt x="110252" y="408574"/>
                  </a:lnTo>
                  <a:lnTo>
                    <a:pt x="112509" y="402291"/>
                  </a:lnTo>
                  <a:lnTo>
                    <a:pt x="112509" y="266923"/>
                  </a:lnTo>
                  <a:lnTo>
                    <a:pt x="118268" y="266923"/>
                  </a:lnTo>
                  <a:lnTo>
                    <a:pt x="118268" y="401139"/>
                  </a:lnTo>
                  <a:lnTo>
                    <a:pt x="124886" y="412762"/>
                  </a:lnTo>
                  <a:lnTo>
                    <a:pt x="126006" y="413746"/>
                  </a:lnTo>
                  <a:lnTo>
                    <a:pt x="131505" y="416860"/>
                  </a:lnTo>
                  <a:lnTo>
                    <a:pt x="138376" y="418394"/>
                  </a:lnTo>
                  <a:lnTo>
                    <a:pt x="145465" y="418277"/>
                  </a:lnTo>
                  <a:lnTo>
                    <a:pt x="151618" y="416437"/>
                  </a:lnTo>
                  <a:lnTo>
                    <a:pt x="154079" y="415170"/>
                  </a:lnTo>
                  <a:lnTo>
                    <a:pt x="162424" y="406238"/>
                  </a:lnTo>
                  <a:lnTo>
                    <a:pt x="162424" y="266923"/>
                  </a:lnTo>
                  <a:lnTo>
                    <a:pt x="200831" y="266923"/>
                  </a:lnTo>
                  <a:lnTo>
                    <a:pt x="170120" y="59568"/>
                  </a:lnTo>
                  <a:lnTo>
                    <a:pt x="175764" y="64458"/>
                  </a:lnTo>
                  <a:lnTo>
                    <a:pt x="198151" y="189920"/>
                  </a:lnTo>
                  <a:lnTo>
                    <a:pt x="206743" y="199713"/>
                  </a:lnTo>
                  <a:lnTo>
                    <a:pt x="218252" y="201410"/>
                  </a:lnTo>
                  <a:lnTo>
                    <a:pt x="228101" y="195728"/>
                  </a:lnTo>
                  <a:lnTo>
                    <a:pt x="231710" y="183387"/>
                  </a:lnTo>
                  <a:lnTo>
                    <a:pt x="225153" y="148675"/>
                  </a:lnTo>
                  <a:lnTo>
                    <a:pt x="219329" y="113418"/>
                  </a:lnTo>
                  <a:lnTo>
                    <a:pt x="205983" y="43841"/>
                  </a:lnTo>
                  <a:lnTo>
                    <a:pt x="184906" y="7300"/>
                  </a:lnTo>
                  <a:lnTo>
                    <a:pt x="148115" y="467"/>
                  </a:lnTo>
                  <a:lnTo>
                    <a:pt x="117522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" name="object 4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307420" y="8849004"/>
              <a:ext cx="78382" cy="78049"/>
            </a:xfrm>
            <a:prstGeom prst="rect">
              <a:avLst/>
            </a:prstGeom>
          </p:spPr>
        </p:pic>
      </p:grpSp>
      <p:grpSp>
        <p:nvGrpSpPr>
          <p:cNvPr id="44" name="object 44"/>
          <p:cNvGrpSpPr/>
          <p:nvPr/>
        </p:nvGrpSpPr>
        <p:grpSpPr>
          <a:xfrm>
            <a:off x="10708859" y="8849363"/>
            <a:ext cx="233679" cy="510540"/>
            <a:chOff x="10708859" y="8849363"/>
            <a:chExt cx="233679" cy="510540"/>
          </a:xfrm>
        </p:grpSpPr>
        <p:sp>
          <p:nvSpPr>
            <p:cNvPr id="45" name="object 45"/>
            <p:cNvSpPr/>
            <p:nvPr/>
          </p:nvSpPr>
          <p:spPr>
            <a:xfrm>
              <a:off x="10708859" y="8940709"/>
              <a:ext cx="233679" cy="419100"/>
            </a:xfrm>
            <a:custGeom>
              <a:avLst/>
              <a:gdLst/>
              <a:ahLst/>
              <a:cxnLst/>
              <a:rect l="l" t="t" r="r" b="b"/>
              <a:pathLst>
                <a:path w="233679" h="419100">
                  <a:moveTo>
                    <a:pt x="114421" y="0"/>
                  </a:moveTo>
                  <a:lnTo>
                    <a:pt x="60553" y="2316"/>
                  </a:lnTo>
                  <a:lnTo>
                    <a:pt x="30826" y="28284"/>
                  </a:lnTo>
                  <a:lnTo>
                    <a:pt x="0" y="191661"/>
                  </a:lnTo>
                  <a:lnTo>
                    <a:pt x="9227" y="198726"/>
                  </a:lnTo>
                  <a:lnTo>
                    <a:pt x="18699" y="201639"/>
                  </a:lnTo>
                  <a:lnTo>
                    <a:pt x="27557" y="199107"/>
                  </a:lnTo>
                  <a:lnTo>
                    <a:pt x="34941" y="189839"/>
                  </a:lnTo>
                  <a:lnTo>
                    <a:pt x="57663" y="62796"/>
                  </a:lnTo>
                  <a:lnTo>
                    <a:pt x="62971" y="59487"/>
                  </a:lnTo>
                  <a:lnTo>
                    <a:pt x="63066" y="64325"/>
                  </a:lnTo>
                  <a:lnTo>
                    <a:pt x="32260" y="266842"/>
                  </a:lnTo>
                  <a:lnTo>
                    <a:pt x="70668" y="266842"/>
                  </a:lnTo>
                  <a:lnTo>
                    <a:pt x="70668" y="404126"/>
                  </a:lnTo>
                  <a:lnTo>
                    <a:pt x="73387" y="409484"/>
                  </a:lnTo>
                  <a:lnTo>
                    <a:pt x="79902" y="414199"/>
                  </a:lnTo>
                  <a:lnTo>
                    <a:pt x="87741" y="417461"/>
                  </a:lnTo>
                  <a:lnTo>
                    <a:pt x="94436" y="418461"/>
                  </a:lnTo>
                  <a:lnTo>
                    <a:pt x="100992" y="416494"/>
                  </a:lnTo>
                  <a:lnTo>
                    <a:pt x="107626" y="412156"/>
                  </a:lnTo>
                  <a:lnTo>
                    <a:pt x="112761" y="406426"/>
                  </a:lnTo>
                  <a:lnTo>
                    <a:pt x="114823" y="400283"/>
                  </a:lnTo>
                  <a:lnTo>
                    <a:pt x="114823" y="266842"/>
                  </a:lnTo>
                  <a:lnTo>
                    <a:pt x="120582" y="266842"/>
                  </a:lnTo>
                  <a:lnTo>
                    <a:pt x="120582" y="402210"/>
                  </a:lnTo>
                  <a:lnTo>
                    <a:pt x="122942" y="408345"/>
                  </a:lnTo>
                  <a:lnTo>
                    <a:pt x="128714" y="413572"/>
                  </a:lnTo>
                  <a:lnTo>
                    <a:pt x="135942" y="417207"/>
                  </a:lnTo>
                  <a:lnTo>
                    <a:pt x="142665" y="418565"/>
                  </a:lnTo>
                  <a:lnTo>
                    <a:pt x="149765" y="416923"/>
                  </a:lnTo>
                  <a:lnTo>
                    <a:pt x="156950" y="412679"/>
                  </a:lnTo>
                  <a:lnTo>
                    <a:pt x="162514" y="406808"/>
                  </a:lnTo>
                  <a:lnTo>
                    <a:pt x="164748" y="400283"/>
                  </a:lnTo>
                  <a:lnTo>
                    <a:pt x="164748" y="266842"/>
                  </a:lnTo>
                  <a:lnTo>
                    <a:pt x="200266" y="266842"/>
                  </a:lnTo>
                  <a:lnTo>
                    <a:pt x="170497" y="62398"/>
                  </a:lnTo>
                  <a:lnTo>
                    <a:pt x="174874" y="56587"/>
                  </a:lnTo>
                  <a:lnTo>
                    <a:pt x="175900" y="62712"/>
                  </a:lnTo>
                  <a:lnTo>
                    <a:pt x="177261" y="67120"/>
                  </a:lnTo>
                  <a:lnTo>
                    <a:pt x="200412" y="193734"/>
                  </a:lnTo>
                  <a:lnTo>
                    <a:pt x="209922" y="200573"/>
                  </a:lnTo>
                  <a:lnTo>
                    <a:pt x="220854" y="200821"/>
                  </a:lnTo>
                  <a:lnTo>
                    <a:pt x="229803" y="195057"/>
                  </a:lnTo>
                  <a:lnTo>
                    <a:pt x="233364" y="183860"/>
                  </a:lnTo>
                  <a:lnTo>
                    <a:pt x="202747" y="28200"/>
                  </a:lnTo>
                  <a:lnTo>
                    <a:pt x="169649" y="1782"/>
                  </a:lnTo>
                  <a:lnTo>
                    <a:pt x="146526" y="526"/>
                  </a:lnTo>
                  <a:lnTo>
                    <a:pt x="114421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787464" y="8849363"/>
              <a:ext cx="76498" cy="77383"/>
            </a:xfrm>
            <a:prstGeom prst="rect">
              <a:avLst/>
            </a:prstGeom>
          </p:spPr>
        </p:pic>
      </p:grpSp>
      <p:sp>
        <p:nvSpPr>
          <p:cNvPr id="47" name="object 47"/>
          <p:cNvSpPr/>
          <p:nvPr/>
        </p:nvSpPr>
        <p:spPr>
          <a:xfrm>
            <a:off x="9046045" y="8949873"/>
            <a:ext cx="140335" cy="308610"/>
          </a:xfrm>
          <a:custGeom>
            <a:avLst/>
            <a:gdLst/>
            <a:ahLst/>
            <a:cxnLst/>
            <a:rect l="l" t="t" r="r" b="b"/>
            <a:pathLst>
              <a:path w="140334" h="308609">
                <a:moveTo>
                  <a:pt x="94335" y="23317"/>
                </a:moveTo>
                <a:lnTo>
                  <a:pt x="85242" y="7086"/>
                </a:lnTo>
                <a:lnTo>
                  <a:pt x="67919" y="0"/>
                </a:lnTo>
                <a:lnTo>
                  <a:pt x="50253" y="8750"/>
                </a:lnTo>
                <a:lnTo>
                  <a:pt x="45059" y="26885"/>
                </a:lnTo>
                <a:lnTo>
                  <a:pt x="53809" y="42087"/>
                </a:lnTo>
                <a:lnTo>
                  <a:pt x="70065" y="48933"/>
                </a:lnTo>
                <a:lnTo>
                  <a:pt x="87337" y="41986"/>
                </a:lnTo>
                <a:lnTo>
                  <a:pt x="94335" y="23317"/>
                </a:lnTo>
                <a:close/>
              </a:path>
              <a:path w="140334" h="308609">
                <a:moveTo>
                  <a:pt x="139750" y="168224"/>
                </a:moveTo>
                <a:lnTo>
                  <a:pt x="136017" y="148475"/>
                </a:lnTo>
                <a:lnTo>
                  <a:pt x="129476" y="108229"/>
                </a:lnTo>
                <a:lnTo>
                  <a:pt x="125488" y="88646"/>
                </a:lnTo>
                <a:lnTo>
                  <a:pt x="100304" y="56248"/>
                </a:lnTo>
                <a:lnTo>
                  <a:pt x="65430" y="55359"/>
                </a:lnTo>
                <a:lnTo>
                  <a:pt x="45161" y="56375"/>
                </a:lnTo>
                <a:lnTo>
                  <a:pt x="0" y="169824"/>
                </a:lnTo>
                <a:lnTo>
                  <a:pt x="6350" y="177126"/>
                </a:lnTo>
                <a:lnTo>
                  <a:pt x="12700" y="177838"/>
                </a:lnTo>
                <a:lnTo>
                  <a:pt x="18249" y="173101"/>
                </a:lnTo>
                <a:lnTo>
                  <a:pt x="22174" y="164033"/>
                </a:lnTo>
                <a:lnTo>
                  <a:pt x="25514" y="147548"/>
                </a:lnTo>
                <a:lnTo>
                  <a:pt x="30403" y="113284"/>
                </a:lnTo>
                <a:lnTo>
                  <a:pt x="33972" y="97002"/>
                </a:lnTo>
                <a:lnTo>
                  <a:pt x="34886" y="93764"/>
                </a:lnTo>
                <a:lnTo>
                  <a:pt x="32537" y="91630"/>
                </a:lnTo>
                <a:lnTo>
                  <a:pt x="38061" y="92570"/>
                </a:lnTo>
                <a:lnTo>
                  <a:pt x="18846" y="217373"/>
                </a:lnTo>
                <a:lnTo>
                  <a:pt x="41897" y="217373"/>
                </a:lnTo>
                <a:lnTo>
                  <a:pt x="42862" y="301853"/>
                </a:lnTo>
                <a:lnTo>
                  <a:pt x="50025" y="306946"/>
                </a:lnTo>
                <a:lnTo>
                  <a:pt x="58039" y="307098"/>
                </a:lnTo>
                <a:lnTo>
                  <a:pt x="64947" y="302945"/>
                </a:lnTo>
                <a:lnTo>
                  <a:pt x="68783" y="295122"/>
                </a:lnTo>
                <a:lnTo>
                  <a:pt x="70015" y="276961"/>
                </a:lnTo>
                <a:lnTo>
                  <a:pt x="68122" y="236194"/>
                </a:lnTo>
                <a:lnTo>
                  <a:pt x="68783" y="217360"/>
                </a:lnTo>
                <a:lnTo>
                  <a:pt x="70700" y="217360"/>
                </a:lnTo>
                <a:lnTo>
                  <a:pt x="70700" y="299580"/>
                </a:lnTo>
                <a:lnTo>
                  <a:pt x="77889" y="307047"/>
                </a:lnTo>
                <a:lnTo>
                  <a:pt x="85661" y="308330"/>
                </a:lnTo>
                <a:lnTo>
                  <a:pt x="97586" y="304774"/>
                </a:lnTo>
                <a:lnTo>
                  <a:pt x="97586" y="217360"/>
                </a:lnTo>
                <a:lnTo>
                  <a:pt x="120637" y="217373"/>
                </a:lnTo>
                <a:lnTo>
                  <a:pt x="101422" y="92570"/>
                </a:lnTo>
                <a:lnTo>
                  <a:pt x="107315" y="91630"/>
                </a:lnTo>
                <a:lnTo>
                  <a:pt x="104521" y="94043"/>
                </a:lnTo>
                <a:lnTo>
                  <a:pt x="108800" y="115646"/>
                </a:lnTo>
                <a:lnTo>
                  <a:pt x="112077" y="134010"/>
                </a:lnTo>
                <a:lnTo>
                  <a:pt x="118237" y="170789"/>
                </a:lnTo>
                <a:lnTo>
                  <a:pt x="123228" y="176085"/>
                </a:lnTo>
                <a:lnTo>
                  <a:pt x="130327" y="177355"/>
                </a:lnTo>
                <a:lnTo>
                  <a:pt x="136753" y="174713"/>
                </a:lnTo>
                <a:lnTo>
                  <a:pt x="139750" y="168224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10986961" y="8950699"/>
            <a:ext cx="140335" cy="307340"/>
          </a:xfrm>
          <a:custGeom>
            <a:avLst/>
            <a:gdLst/>
            <a:ahLst/>
            <a:cxnLst/>
            <a:rect l="l" t="t" r="r" b="b"/>
            <a:pathLst>
              <a:path w="140334" h="307340">
                <a:moveTo>
                  <a:pt x="93370" y="19164"/>
                </a:moveTo>
                <a:lnTo>
                  <a:pt x="84378" y="3835"/>
                </a:lnTo>
                <a:lnTo>
                  <a:pt x="64693" y="0"/>
                </a:lnTo>
                <a:lnTo>
                  <a:pt x="49580" y="10617"/>
                </a:lnTo>
                <a:lnTo>
                  <a:pt x="46609" y="27914"/>
                </a:lnTo>
                <a:lnTo>
                  <a:pt x="55333" y="43027"/>
                </a:lnTo>
                <a:lnTo>
                  <a:pt x="75311" y="47129"/>
                </a:lnTo>
                <a:lnTo>
                  <a:pt x="90690" y="36703"/>
                </a:lnTo>
                <a:lnTo>
                  <a:pt x="93370" y="19164"/>
                </a:lnTo>
                <a:close/>
              </a:path>
              <a:path w="140334" h="307340">
                <a:moveTo>
                  <a:pt x="139712" y="169062"/>
                </a:moveTo>
                <a:lnTo>
                  <a:pt x="122923" y="75285"/>
                </a:lnTo>
                <a:lnTo>
                  <a:pt x="85788" y="54457"/>
                </a:lnTo>
                <a:lnTo>
                  <a:pt x="68059" y="54190"/>
                </a:lnTo>
                <a:lnTo>
                  <a:pt x="50457" y="54571"/>
                </a:lnTo>
                <a:lnTo>
                  <a:pt x="37820" y="55702"/>
                </a:lnTo>
                <a:lnTo>
                  <a:pt x="29476" y="57226"/>
                </a:lnTo>
                <a:lnTo>
                  <a:pt x="24638" y="63868"/>
                </a:lnTo>
                <a:lnTo>
                  <a:pt x="19380" y="69913"/>
                </a:lnTo>
                <a:lnTo>
                  <a:pt x="0" y="167411"/>
                </a:lnTo>
                <a:lnTo>
                  <a:pt x="2400" y="173380"/>
                </a:lnTo>
                <a:lnTo>
                  <a:pt x="8089" y="176301"/>
                </a:lnTo>
                <a:lnTo>
                  <a:pt x="27724" y="136906"/>
                </a:lnTo>
                <a:lnTo>
                  <a:pt x="31432" y="113055"/>
                </a:lnTo>
                <a:lnTo>
                  <a:pt x="34429" y="96393"/>
                </a:lnTo>
                <a:lnTo>
                  <a:pt x="35229" y="93129"/>
                </a:lnTo>
                <a:lnTo>
                  <a:pt x="32550" y="90805"/>
                </a:lnTo>
                <a:lnTo>
                  <a:pt x="38328" y="91757"/>
                </a:lnTo>
                <a:lnTo>
                  <a:pt x="19126" y="216547"/>
                </a:lnTo>
                <a:lnTo>
                  <a:pt x="42164" y="216535"/>
                </a:lnTo>
                <a:lnTo>
                  <a:pt x="42164" y="302247"/>
                </a:lnTo>
                <a:lnTo>
                  <a:pt x="52603" y="307136"/>
                </a:lnTo>
                <a:lnTo>
                  <a:pt x="60591" y="306425"/>
                </a:lnTo>
                <a:lnTo>
                  <a:pt x="69049" y="299923"/>
                </a:lnTo>
                <a:lnTo>
                  <a:pt x="69049" y="216535"/>
                </a:lnTo>
                <a:lnTo>
                  <a:pt x="70967" y="216535"/>
                </a:lnTo>
                <a:lnTo>
                  <a:pt x="70967" y="296214"/>
                </a:lnTo>
                <a:lnTo>
                  <a:pt x="75145" y="302818"/>
                </a:lnTo>
                <a:lnTo>
                  <a:pt x="84442" y="306743"/>
                </a:lnTo>
                <a:lnTo>
                  <a:pt x="93929" y="303491"/>
                </a:lnTo>
                <a:lnTo>
                  <a:pt x="98679" y="288531"/>
                </a:lnTo>
                <a:lnTo>
                  <a:pt x="98729" y="270624"/>
                </a:lnTo>
                <a:lnTo>
                  <a:pt x="97637" y="234480"/>
                </a:lnTo>
                <a:lnTo>
                  <a:pt x="97853" y="216547"/>
                </a:lnTo>
                <a:lnTo>
                  <a:pt x="120891" y="216547"/>
                </a:lnTo>
                <a:lnTo>
                  <a:pt x="101688" y="91744"/>
                </a:lnTo>
                <a:lnTo>
                  <a:pt x="107226" y="90817"/>
                </a:lnTo>
                <a:lnTo>
                  <a:pt x="104863" y="92964"/>
                </a:lnTo>
                <a:lnTo>
                  <a:pt x="105791" y="96189"/>
                </a:lnTo>
                <a:lnTo>
                  <a:pt x="109372" y="112496"/>
                </a:lnTo>
                <a:lnTo>
                  <a:pt x="114236" y="146786"/>
                </a:lnTo>
                <a:lnTo>
                  <a:pt x="117576" y="163207"/>
                </a:lnTo>
                <a:lnTo>
                  <a:pt x="121539" y="172377"/>
                </a:lnTo>
                <a:lnTo>
                  <a:pt x="127050" y="176911"/>
                </a:lnTo>
                <a:lnTo>
                  <a:pt x="133362" y="176060"/>
                </a:lnTo>
                <a:lnTo>
                  <a:pt x="139712" y="169062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cxnSp>
        <p:nvCxnSpPr>
          <p:cNvPr id="51" name="Conector recto 50">
            <a:extLst>
              <a:ext uri="{FF2B5EF4-FFF2-40B4-BE49-F238E27FC236}">
                <a16:creationId xmlns:a16="http://schemas.microsoft.com/office/drawing/2014/main" id="{F70313E2-8B8A-BC60-2A5F-7FF6727B2966}"/>
              </a:ext>
            </a:extLst>
          </p:cNvPr>
          <p:cNvCxnSpPr/>
          <p:nvPr/>
        </p:nvCxnSpPr>
        <p:spPr>
          <a:xfrm>
            <a:off x="15015017" y="7498931"/>
            <a:ext cx="2657033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2" name="Conector recto 51">
            <a:extLst>
              <a:ext uri="{FF2B5EF4-FFF2-40B4-BE49-F238E27FC236}">
                <a16:creationId xmlns:a16="http://schemas.microsoft.com/office/drawing/2014/main" id="{927B7655-B1AD-274C-9358-CF42B5A5C661}"/>
              </a:ext>
            </a:extLst>
          </p:cNvPr>
          <p:cNvCxnSpPr/>
          <p:nvPr/>
        </p:nvCxnSpPr>
        <p:spPr>
          <a:xfrm>
            <a:off x="15015017" y="7559675"/>
            <a:ext cx="2657033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7776" y="8837898"/>
            <a:ext cx="14112875" cy="875030"/>
          </a:xfrm>
          <a:custGeom>
            <a:avLst/>
            <a:gdLst/>
            <a:ahLst/>
            <a:cxnLst/>
            <a:rect l="l" t="t" r="r" b="b"/>
            <a:pathLst>
              <a:path w="14112875" h="875029">
                <a:moveTo>
                  <a:pt x="13987197" y="0"/>
                </a:moveTo>
                <a:lnTo>
                  <a:pt x="125650" y="0"/>
                </a:lnTo>
                <a:lnTo>
                  <a:pt x="76862" y="9914"/>
                </a:lnTo>
                <a:lnTo>
                  <a:pt x="36909" y="36909"/>
                </a:lnTo>
                <a:lnTo>
                  <a:pt x="9914" y="76862"/>
                </a:lnTo>
                <a:lnTo>
                  <a:pt x="0" y="125650"/>
                </a:lnTo>
                <a:lnTo>
                  <a:pt x="0" y="748940"/>
                </a:lnTo>
                <a:lnTo>
                  <a:pt x="9914" y="797728"/>
                </a:lnTo>
                <a:lnTo>
                  <a:pt x="36909" y="837681"/>
                </a:lnTo>
                <a:lnTo>
                  <a:pt x="76862" y="864676"/>
                </a:lnTo>
                <a:lnTo>
                  <a:pt x="125650" y="874591"/>
                </a:lnTo>
                <a:lnTo>
                  <a:pt x="13987197" y="874591"/>
                </a:lnTo>
                <a:lnTo>
                  <a:pt x="14035984" y="864676"/>
                </a:lnTo>
                <a:lnTo>
                  <a:pt x="14075937" y="837681"/>
                </a:lnTo>
                <a:lnTo>
                  <a:pt x="14102933" y="797728"/>
                </a:lnTo>
                <a:lnTo>
                  <a:pt x="14112847" y="748940"/>
                </a:lnTo>
                <a:lnTo>
                  <a:pt x="14112847" y="125650"/>
                </a:lnTo>
                <a:lnTo>
                  <a:pt x="14102933" y="76862"/>
                </a:lnTo>
                <a:lnTo>
                  <a:pt x="14075937" y="36909"/>
                </a:lnTo>
                <a:lnTo>
                  <a:pt x="14035984" y="9914"/>
                </a:lnTo>
                <a:lnTo>
                  <a:pt x="13987197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89959" y="1137897"/>
            <a:ext cx="5098169" cy="178593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559070" y="1137897"/>
            <a:ext cx="5098169" cy="178593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6208540" y="1066527"/>
            <a:ext cx="2960370" cy="1219200"/>
          </a:xfrm>
          <a:prstGeom prst="rect">
            <a:avLst/>
          </a:prstGeom>
        </p:spPr>
        <p:txBody>
          <a:bodyPr vert="horz" wrap="square" lIns="0" tIns="2197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30"/>
              </a:spcBef>
            </a:pPr>
            <a:r>
              <a:rPr sz="2550" spc="114" dirty="0">
                <a:solidFill>
                  <a:srgbClr val="006533"/>
                </a:solidFill>
                <a:latin typeface="Arial MT"/>
                <a:cs typeface="Arial MT"/>
              </a:rPr>
              <a:t>Presupuesto</a:t>
            </a:r>
            <a:r>
              <a:rPr sz="2550" spc="5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550" spc="190" dirty="0">
                <a:solidFill>
                  <a:srgbClr val="006533"/>
                </a:solidFill>
                <a:latin typeface="Arial MT"/>
                <a:cs typeface="Arial MT"/>
              </a:rPr>
              <a:t>Total</a:t>
            </a:r>
            <a:endParaRPr sz="2550">
              <a:latin typeface="Arial MT"/>
              <a:cs typeface="Arial MT"/>
            </a:endParaRPr>
          </a:p>
          <a:p>
            <a:pPr marL="83185">
              <a:lnSpc>
                <a:spcPct val="100000"/>
              </a:lnSpc>
              <a:spcBef>
                <a:spcPts val="1639"/>
              </a:spcBef>
            </a:pPr>
            <a:r>
              <a:rPr sz="2550" spc="125" dirty="0">
                <a:solidFill>
                  <a:srgbClr val="FFFFFF"/>
                </a:solidFill>
                <a:latin typeface="Arial MT"/>
                <a:cs typeface="Arial MT"/>
              </a:rPr>
              <a:t>$</a:t>
            </a:r>
            <a:r>
              <a:rPr sz="2550" spc="3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550" spc="90" dirty="0">
                <a:solidFill>
                  <a:srgbClr val="FFFFFF"/>
                </a:solidFill>
                <a:latin typeface="Arial MT"/>
                <a:cs typeface="Arial MT"/>
              </a:rPr>
              <a:t>87.984.691.879</a:t>
            </a:r>
            <a:endParaRPr sz="2550">
              <a:latin typeface="Arial MT"/>
              <a:cs typeface="Arial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931100" y="1066527"/>
            <a:ext cx="3380104" cy="1219200"/>
          </a:xfrm>
          <a:prstGeom prst="rect">
            <a:avLst/>
          </a:prstGeom>
        </p:spPr>
        <p:txBody>
          <a:bodyPr vert="horz" wrap="square" lIns="0" tIns="2197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30"/>
              </a:spcBef>
            </a:pPr>
            <a:r>
              <a:rPr sz="2550" spc="120" dirty="0">
                <a:solidFill>
                  <a:srgbClr val="006533"/>
                </a:solidFill>
                <a:latin typeface="Arial MT"/>
                <a:cs typeface="Arial MT"/>
              </a:rPr>
              <a:t>Iniciativas</a:t>
            </a:r>
            <a:r>
              <a:rPr sz="2550" spc="6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550" dirty="0">
                <a:solidFill>
                  <a:srgbClr val="006533"/>
                </a:solidFill>
                <a:latin typeface="Arial MT"/>
                <a:cs typeface="Arial MT"/>
              </a:rPr>
              <a:t>a</a:t>
            </a:r>
            <a:r>
              <a:rPr sz="2550" spc="6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550" spc="125" dirty="0">
                <a:solidFill>
                  <a:srgbClr val="006533"/>
                </a:solidFill>
                <a:latin typeface="Arial MT"/>
                <a:cs typeface="Arial MT"/>
              </a:rPr>
              <a:t>financiar</a:t>
            </a:r>
            <a:endParaRPr sz="2550">
              <a:latin typeface="Arial MT"/>
              <a:cs typeface="Arial MT"/>
            </a:endParaRPr>
          </a:p>
          <a:p>
            <a:pPr marL="1120775">
              <a:lnSpc>
                <a:spcPct val="100000"/>
              </a:lnSpc>
              <a:spcBef>
                <a:spcPts val="1639"/>
              </a:spcBef>
            </a:pPr>
            <a:r>
              <a:rPr sz="2550" spc="90" dirty="0">
                <a:solidFill>
                  <a:srgbClr val="FFFFFF"/>
                </a:solidFill>
                <a:latin typeface="Arial MT"/>
                <a:cs typeface="Arial MT"/>
              </a:rPr>
              <a:t>1.264</a:t>
            </a:r>
            <a:endParaRPr sz="2550">
              <a:latin typeface="Arial MT"/>
              <a:cs typeface="Arial M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977249" y="3361185"/>
            <a:ext cx="14157325" cy="5643245"/>
          </a:xfrm>
          <a:custGeom>
            <a:avLst/>
            <a:gdLst/>
            <a:ahLst/>
            <a:cxnLst/>
            <a:rect l="l" t="t" r="r" b="b"/>
            <a:pathLst>
              <a:path w="14157325" h="5643245">
                <a:moveTo>
                  <a:pt x="14157307" y="0"/>
                </a:moveTo>
                <a:lnTo>
                  <a:pt x="0" y="0"/>
                </a:lnTo>
                <a:lnTo>
                  <a:pt x="0" y="5642781"/>
                </a:lnTo>
                <a:lnTo>
                  <a:pt x="14157307" y="5642781"/>
                </a:lnTo>
                <a:lnTo>
                  <a:pt x="14157307" y="0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137431" y="7102598"/>
            <a:ext cx="3351529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BANCO</a:t>
            </a:r>
            <a:r>
              <a:rPr sz="1700" spc="7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PARA</a:t>
            </a:r>
            <a:r>
              <a:rPr sz="1700" spc="7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60" dirty="0">
                <a:solidFill>
                  <a:srgbClr val="1D1D1B"/>
                </a:solidFill>
                <a:latin typeface="Arial MT"/>
                <a:cs typeface="Arial MT"/>
              </a:rPr>
              <a:t>LA</a:t>
            </a:r>
            <a:r>
              <a:rPr sz="1700" spc="7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-10" dirty="0">
                <a:solidFill>
                  <a:srgbClr val="1D1D1B"/>
                </a:solidFill>
                <a:latin typeface="Arial MT"/>
                <a:cs typeface="Arial MT"/>
              </a:rPr>
              <a:t>DEMOCRACIA </a:t>
            </a: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Y</a:t>
            </a:r>
            <a:r>
              <a:rPr sz="1700" spc="-4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60" dirty="0">
                <a:solidFill>
                  <a:srgbClr val="1D1D1B"/>
                </a:solidFill>
                <a:latin typeface="Arial MT"/>
                <a:cs typeface="Arial MT"/>
              </a:rPr>
              <a:t>LA</a:t>
            </a:r>
            <a:r>
              <a:rPr sz="1700" spc="-4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ACCIÓN</a:t>
            </a:r>
            <a:r>
              <a:rPr sz="1700" spc="-4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-10" dirty="0">
                <a:solidFill>
                  <a:srgbClr val="1D1D1B"/>
                </a:solidFill>
                <a:latin typeface="Arial MT"/>
                <a:cs typeface="Arial MT"/>
              </a:rPr>
              <a:t>COMUNAL</a:t>
            </a:r>
            <a:endParaRPr sz="1700">
              <a:latin typeface="Arial MT"/>
              <a:cs typeface="Arial M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37431" y="8138396"/>
            <a:ext cx="251714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BANCO</a:t>
            </a:r>
            <a:r>
              <a:rPr sz="1700" spc="1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DE</a:t>
            </a:r>
            <a:r>
              <a:rPr sz="1700" spc="1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-10" dirty="0">
                <a:solidFill>
                  <a:srgbClr val="1D1D1B"/>
                </a:solidFill>
                <a:latin typeface="Arial MT"/>
                <a:cs typeface="Arial MT"/>
              </a:rPr>
              <a:t>INICIATIVAS INTERRELIGIOSAS</a:t>
            </a:r>
            <a:endParaRPr sz="1700">
              <a:latin typeface="Arial MT"/>
              <a:cs typeface="Arial M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09240" y="7314720"/>
            <a:ext cx="1798320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spc="65" dirty="0">
                <a:solidFill>
                  <a:srgbClr val="1D1D1B"/>
                </a:solidFill>
                <a:latin typeface="Arial MT"/>
                <a:cs typeface="Arial MT"/>
              </a:rPr>
              <a:t>$</a:t>
            </a:r>
            <a:r>
              <a:rPr sz="1700" spc="-1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-10" dirty="0">
                <a:solidFill>
                  <a:srgbClr val="1D1D1B"/>
                </a:solidFill>
                <a:latin typeface="Arial MT"/>
                <a:cs typeface="Arial MT"/>
              </a:rPr>
              <a:t>42.292.726.941</a:t>
            </a:r>
            <a:endParaRPr sz="1700">
              <a:latin typeface="Arial MT"/>
              <a:cs typeface="Arial MT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173978" y="8276070"/>
            <a:ext cx="1668780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spc="65" dirty="0">
                <a:solidFill>
                  <a:srgbClr val="1D1D1B"/>
                </a:solidFill>
                <a:latin typeface="Arial MT"/>
                <a:cs typeface="Arial MT"/>
              </a:rPr>
              <a:t>$</a:t>
            </a:r>
            <a:r>
              <a:rPr sz="1700" spc="-1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-10" dirty="0">
                <a:solidFill>
                  <a:srgbClr val="1D1D1B"/>
                </a:solidFill>
                <a:latin typeface="Arial MT"/>
                <a:cs typeface="Arial MT"/>
              </a:rPr>
              <a:t>1.485.156.480</a:t>
            </a:r>
            <a:endParaRPr sz="1700">
              <a:latin typeface="Arial MT"/>
              <a:cs typeface="Arial MT"/>
            </a:endParaRPr>
          </a:p>
        </p:txBody>
      </p:sp>
      <p:graphicFrame>
        <p:nvGraphicFramePr>
          <p:cNvPr id="12" name="object 12"/>
          <p:cNvGraphicFramePr>
            <a:graphicFrameLocks noGrp="1"/>
          </p:cNvGraphicFramePr>
          <p:nvPr/>
        </p:nvGraphicFramePr>
        <p:xfrm>
          <a:off x="3118381" y="5300276"/>
          <a:ext cx="11830049" cy="13576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0838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945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517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6740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70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BANCO</a:t>
                      </a:r>
                      <a:r>
                        <a:rPr sz="1700" spc="11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170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PARA</a:t>
                      </a:r>
                      <a:r>
                        <a:rPr sz="1700" spc="114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170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COMUNIDADES</a:t>
                      </a:r>
                      <a:r>
                        <a:rPr sz="1700" spc="114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1700" spc="-1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NEGRAS</a:t>
                      </a:r>
                      <a:endParaRPr sz="1700">
                        <a:latin typeface="Arial MT"/>
                        <a:cs typeface="Arial MT"/>
                      </a:endParaRPr>
                    </a:p>
                  </a:txBody>
                  <a:tcPr marL="0" marR="0" marT="1905" marB="0"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948055">
                        <a:lnSpc>
                          <a:spcPct val="100000"/>
                        </a:lnSpc>
                        <a:spcBef>
                          <a:spcPts val="819"/>
                        </a:spcBef>
                      </a:pPr>
                      <a:r>
                        <a:rPr sz="1700" spc="-1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$11.508.350.964</a:t>
                      </a:r>
                      <a:endParaRPr sz="1700">
                        <a:latin typeface="Arial MT"/>
                        <a:cs typeface="Arial MT"/>
                      </a:endParaRPr>
                    </a:p>
                  </a:txBody>
                  <a:tcPr marL="0" marR="0" marT="104139" marB="0"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sz="1700" spc="4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130</a:t>
                      </a:r>
                      <a:endParaRPr sz="1700">
                        <a:latin typeface="Arial MT"/>
                        <a:cs typeface="Arial MT"/>
                      </a:endParaRPr>
                    </a:p>
                  </a:txBody>
                  <a:tcPr marL="0" marR="0" marT="104775" marB="0"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0890">
                <a:tc>
                  <a:txBody>
                    <a:bodyPr/>
                    <a:lstStyle/>
                    <a:p>
                      <a:pPr marL="31750" marR="1414780">
                        <a:lnSpc>
                          <a:spcPct val="100000"/>
                        </a:lnSpc>
                        <a:spcBef>
                          <a:spcPts val="1510"/>
                        </a:spcBef>
                      </a:pPr>
                      <a:r>
                        <a:rPr sz="170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BANCO</a:t>
                      </a:r>
                      <a:r>
                        <a:rPr sz="1700" spc="-5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1700" spc="-3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DIRECCIÓN</a:t>
                      </a:r>
                      <a:r>
                        <a:rPr sz="1700" spc="-5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170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DE</a:t>
                      </a:r>
                      <a:r>
                        <a:rPr sz="1700" spc="-5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1700" spc="-3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DERECHOS </a:t>
                      </a:r>
                      <a:r>
                        <a:rPr sz="1700" spc="-1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HUMANOS</a:t>
                      </a:r>
                      <a:endParaRPr sz="1700">
                        <a:latin typeface="Arial MT"/>
                        <a:cs typeface="Arial MT"/>
                      </a:endParaRPr>
                    </a:p>
                  </a:txBody>
                  <a:tcPr marL="0" marR="0" marT="191770" marB="0"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14"/>
                        </a:spcBef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  <a:p>
                      <a:pPr marL="1012825">
                        <a:lnSpc>
                          <a:spcPct val="100000"/>
                        </a:lnSpc>
                      </a:pPr>
                      <a:r>
                        <a:rPr sz="1700" spc="-1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$9.986.682.969</a:t>
                      </a:r>
                      <a:endParaRPr sz="1700">
                        <a:latin typeface="Arial MT"/>
                        <a:cs typeface="Arial MT"/>
                      </a:endParaRPr>
                    </a:p>
                  </a:txBody>
                  <a:tcPr marL="0" marR="0" marT="230504" marB="0"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14"/>
                        </a:spcBef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  <a:p>
                      <a:pPr marR="24130" algn="r">
                        <a:lnSpc>
                          <a:spcPct val="100000"/>
                        </a:lnSpc>
                      </a:pPr>
                      <a:r>
                        <a:rPr sz="1700" spc="4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112</a:t>
                      </a:r>
                      <a:endParaRPr sz="1700">
                        <a:latin typeface="Arial MT"/>
                        <a:cs typeface="Arial MT"/>
                      </a:endParaRPr>
                    </a:p>
                  </a:txBody>
                  <a:tcPr marL="0" marR="0" marT="230504" marB="0"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" name="object 13"/>
          <p:cNvSpPr txBox="1"/>
          <p:nvPr/>
        </p:nvSpPr>
        <p:spPr>
          <a:xfrm>
            <a:off x="14516755" y="7315152"/>
            <a:ext cx="414020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spc="40" dirty="0">
                <a:solidFill>
                  <a:srgbClr val="1D1D1B"/>
                </a:solidFill>
                <a:latin typeface="Arial MT"/>
                <a:cs typeface="Arial MT"/>
              </a:rPr>
              <a:t>660</a:t>
            </a:r>
            <a:endParaRPr sz="1700">
              <a:latin typeface="Arial MT"/>
              <a:cs typeface="Arial M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4581492" y="8276502"/>
            <a:ext cx="284480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spc="40" dirty="0">
                <a:solidFill>
                  <a:srgbClr val="1D1D1B"/>
                </a:solidFill>
                <a:latin typeface="Arial MT"/>
                <a:cs typeface="Arial MT"/>
              </a:rPr>
              <a:t>65</a:t>
            </a:r>
            <a:endParaRPr sz="1700">
              <a:latin typeface="Arial MT"/>
              <a:cs typeface="Arial MT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2952498" y="2578792"/>
            <a:ext cx="14199235" cy="1516380"/>
            <a:chOff x="2952498" y="2578792"/>
            <a:chExt cx="14199235" cy="1516380"/>
          </a:xfrm>
        </p:grpSpPr>
        <p:sp>
          <p:nvSpPr>
            <p:cNvPr id="16" name="object 16"/>
            <p:cNvSpPr/>
            <p:nvPr/>
          </p:nvSpPr>
          <p:spPr>
            <a:xfrm>
              <a:off x="2952496" y="3333489"/>
              <a:ext cx="14166215" cy="762000"/>
            </a:xfrm>
            <a:custGeom>
              <a:avLst/>
              <a:gdLst/>
              <a:ahLst/>
              <a:cxnLst/>
              <a:rect l="l" t="t" r="r" b="b"/>
              <a:pathLst>
                <a:path w="14166215" h="762000">
                  <a:moveTo>
                    <a:pt x="4685030" y="125653"/>
                  </a:moveTo>
                  <a:lnTo>
                    <a:pt x="4675111" y="76860"/>
                  </a:lnTo>
                  <a:lnTo>
                    <a:pt x="4648111" y="36906"/>
                  </a:lnTo>
                  <a:lnTo>
                    <a:pt x="4608169" y="9918"/>
                  </a:lnTo>
                  <a:lnTo>
                    <a:pt x="4559376" y="0"/>
                  </a:lnTo>
                  <a:lnTo>
                    <a:pt x="125641" y="0"/>
                  </a:lnTo>
                  <a:lnTo>
                    <a:pt x="76860" y="9918"/>
                  </a:lnTo>
                  <a:lnTo>
                    <a:pt x="36906" y="36906"/>
                  </a:lnTo>
                  <a:lnTo>
                    <a:pt x="9906" y="76860"/>
                  </a:lnTo>
                  <a:lnTo>
                    <a:pt x="0" y="125653"/>
                  </a:lnTo>
                  <a:lnTo>
                    <a:pt x="0" y="635977"/>
                  </a:lnTo>
                  <a:lnTo>
                    <a:pt x="9906" y="684758"/>
                  </a:lnTo>
                  <a:lnTo>
                    <a:pt x="36906" y="724712"/>
                  </a:lnTo>
                  <a:lnTo>
                    <a:pt x="76860" y="751713"/>
                  </a:lnTo>
                  <a:lnTo>
                    <a:pt x="125641" y="761619"/>
                  </a:lnTo>
                  <a:lnTo>
                    <a:pt x="4559376" y="761619"/>
                  </a:lnTo>
                  <a:lnTo>
                    <a:pt x="4608169" y="751713"/>
                  </a:lnTo>
                  <a:lnTo>
                    <a:pt x="4648111" y="724712"/>
                  </a:lnTo>
                  <a:lnTo>
                    <a:pt x="4675111" y="684758"/>
                  </a:lnTo>
                  <a:lnTo>
                    <a:pt x="4685030" y="635977"/>
                  </a:lnTo>
                  <a:lnTo>
                    <a:pt x="4685030" y="125653"/>
                  </a:lnTo>
                  <a:close/>
                </a:path>
                <a:path w="14166215" h="762000">
                  <a:moveTo>
                    <a:pt x="9399105" y="125653"/>
                  </a:moveTo>
                  <a:lnTo>
                    <a:pt x="9389186" y="76860"/>
                  </a:lnTo>
                  <a:lnTo>
                    <a:pt x="9362186" y="36906"/>
                  </a:lnTo>
                  <a:lnTo>
                    <a:pt x="9322232" y="9918"/>
                  </a:lnTo>
                  <a:lnTo>
                    <a:pt x="9273451" y="0"/>
                  </a:lnTo>
                  <a:lnTo>
                    <a:pt x="4844059" y="0"/>
                  </a:lnTo>
                  <a:lnTo>
                    <a:pt x="4795278" y="9918"/>
                  </a:lnTo>
                  <a:lnTo>
                    <a:pt x="4755324" y="36906"/>
                  </a:lnTo>
                  <a:lnTo>
                    <a:pt x="4728324" y="76860"/>
                  </a:lnTo>
                  <a:lnTo>
                    <a:pt x="4718418" y="125653"/>
                  </a:lnTo>
                  <a:lnTo>
                    <a:pt x="4718418" y="635977"/>
                  </a:lnTo>
                  <a:lnTo>
                    <a:pt x="4728324" y="684758"/>
                  </a:lnTo>
                  <a:lnTo>
                    <a:pt x="4755324" y="724712"/>
                  </a:lnTo>
                  <a:lnTo>
                    <a:pt x="4795278" y="751713"/>
                  </a:lnTo>
                  <a:lnTo>
                    <a:pt x="4844059" y="761619"/>
                  </a:lnTo>
                  <a:lnTo>
                    <a:pt x="9273451" y="761619"/>
                  </a:lnTo>
                  <a:lnTo>
                    <a:pt x="9322232" y="751713"/>
                  </a:lnTo>
                  <a:lnTo>
                    <a:pt x="9362186" y="724712"/>
                  </a:lnTo>
                  <a:lnTo>
                    <a:pt x="9389186" y="684758"/>
                  </a:lnTo>
                  <a:lnTo>
                    <a:pt x="9399105" y="635977"/>
                  </a:lnTo>
                  <a:lnTo>
                    <a:pt x="9399105" y="125653"/>
                  </a:lnTo>
                  <a:close/>
                </a:path>
                <a:path w="14166215" h="762000">
                  <a:moveTo>
                    <a:pt x="14166075" y="125653"/>
                  </a:moveTo>
                  <a:lnTo>
                    <a:pt x="14156157" y="76860"/>
                  </a:lnTo>
                  <a:lnTo>
                    <a:pt x="14129169" y="36906"/>
                  </a:lnTo>
                  <a:lnTo>
                    <a:pt x="14089215" y="9918"/>
                  </a:lnTo>
                  <a:lnTo>
                    <a:pt x="14040422" y="0"/>
                  </a:lnTo>
                  <a:lnTo>
                    <a:pt x="9562465" y="0"/>
                  </a:lnTo>
                  <a:lnTo>
                    <a:pt x="9513672" y="9918"/>
                  </a:lnTo>
                  <a:lnTo>
                    <a:pt x="9473730" y="36906"/>
                  </a:lnTo>
                  <a:lnTo>
                    <a:pt x="9446730" y="76860"/>
                  </a:lnTo>
                  <a:lnTo>
                    <a:pt x="9436811" y="125653"/>
                  </a:lnTo>
                  <a:lnTo>
                    <a:pt x="9436811" y="635977"/>
                  </a:lnTo>
                  <a:lnTo>
                    <a:pt x="9446730" y="684758"/>
                  </a:lnTo>
                  <a:lnTo>
                    <a:pt x="9473730" y="724712"/>
                  </a:lnTo>
                  <a:lnTo>
                    <a:pt x="9513672" y="751713"/>
                  </a:lnTo>
                  <a:lnTo>
                    <a:pt x="9562465" y="761619"/>
                  </a:lnTo>
                  <a:lnTo>
                    <a:pt x="14040422" y="761619"/>
                  </a:lnTo>
                  <a:lnTo>
                    <a:pt x="14089215" y="751713"/>
                  </a:lnTo>
                  <a:lnTo>
                    <a:pt x="14129169" y="724712"/>
                  </a:lnTo>
                  <a:lnTo>
                    <a:pt x="14156157" y="684758"/>
                  </a:lnTo>
                  <a:lnTo>
                    <a:pt x="14166075" y="635977"/>
                  </a:lnTo>
                  <a:lnTo>
                    <a:pt x="14166075" y="125653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960205" y="2578792"/>
              <a:ext cx="14191615" cy="875030"/>
            </a:xfrm>
            <a:custGeom>
              <a:avLst/>
              <a:gdLst/>
              <a:ahLst/>
              <a:cxnLst/>
              <a:rect l="l" t="t" r="r" b="b"/>
              <a:pathLst>
                <a:path w="14191615" h="875029">
                  <a:moveTo>
                    <a:pt x="14065739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748940"/>
                  </a:lnTo>
                  <a:lnTo>
                    <a:pt x="9914" y="797728"/>
                  </a:lnTo>
                  <a:lnTo>
                    <a:pt x="36909" y="837681"/>
                  </a:lnTo>
                  <a:lnTo>
                    <a:pt x="76862" y="864676"/>
                  </a:lnTo>
                  <a:lnTo>
                    <a:pt x="125650" y="874591"/>
                  </a:lnTo>
                  <a:lnTo>
                    <a:pt x="14065739" y="874591"/>
                  </a:lnTo>
                  <a:lnTo>
                    <a:pt x="14114527" y="864676"/>
                  </a:lnTo>
                  <a:lnTo>
                    <a:pt x="14154480" y="837681"/>
                  </a:lnTo>
                  <a:lnTo>
                    <a:pt x="14181475" y="797728"/>
                  </a:lnTo>
                  <a:lnTo>
                    <a:pt x="14191389" y="748940"/>
                  </a:lnTo>
                  <a:lnTo>
                    <a:pt x="14191389" y="125650"/>
                  </a:lnTo>
                  <a:lnTo>
                    <a:pt x="14181475" y="76862"/>
                  </a:lnTo>
                  <a:lnTo>
                    <a:pt x="14154480" y="36909"/>
                  </a:lnTo>
                  <a:lnTo>
                    <a:pt x="14114527" y="9914"/>
                  </a:lnTo>
                  <a:lnTo>
                    <a:pt x="14065739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3498850" y="2753112"/>
            <a:ext cx="13354383" cy="50141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150" b="1" spc="170" dirty="0">
                <a:solidFill>
                  <a:srgbClr val="FFFFFF"/>
                </a:solidFill>
                <a:latin typeface="Arial MT"/>
                <a:cs typeface="Arial MT"/>
              </a:rPr>
              <a:t>Estrategia</a:t>
            </a:r>
            <a:r>
              <a:rPr sz="3150" b="1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150" b="1" spc="105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3150" b="1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150" b="1" spc="70" dirty="0">
                <a:solidFill>
                  <a:srgbClr val="FFFFFF"/>
                </a:solidFill>
                <a:latin typeface="Arial MT"/>
                <a:cs typeface="Arial MT"/>
              </a:rPr>
              <a:t>Bancos</a:t>
            </a:r>
            <a:r>
              <a:rPr sz="3150" b="1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150" b="1" spc="155" dirty="0">
                <a:solidFill>
                  <a:srgbClr val="FFFFFF"/>
                </a:solidFill>
                <a:latin typeface="Arial MT"/>
                <a:cs typeface="Arial MT"/>
              </a:rPr>
              <a:t>para</a:t>
            </a:r>
            <a:r>
              <a:rPr sz="3150" b="1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150" b="1" spc="204" dirty="0">
                <a:solidFill>
                  <a:srgbClr val="FFFFFF"/>
                </a:solidFill>
                <a:latin typeface="Arial MT"/>
                <a:cs typeface="Arial MT"/>
              </a:rPr>
              <a:t>el</a:t>
            </a:r>
            <a:r>
              <a:rPr sz="3150" b="1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150" b="1" spc="135" dirty="0">
                <a:solidFill>
                  <a:srgbClr val="FFFFFF"/>
                </a:solidFill>
                <a:latin typeface="Arial MT"/>
                <a:cs typeface="Arial MT"/>
              </a:rPr>
              <a:t>Financiamiento</a:t>
            </a:r>
            <a:r>
              <a:rPr sz="3150" b="1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150" b="1" spc="105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3150" b="1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150" b="1" spc="135" dirty="0">
                <a:solidFill>
                  <a:srgbClr val="FFFFFF"/>
                </a:solidFill>
                <a:latin typeface="Arial MT"/>
                <a:cs typeface="Arial MT"/>
              </a:rPr>
              <a:t>Iniciativas</a:t>
            </a:r>
            <a:r>
              <a:rPr sz="3150" b="1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150" b="1" spc="135" dirty="0">
                <a:solidFill>
                  <a:srgbClr val="FFFFFF"/>
                </a:solidFill>
                <a:latin typeface="Arial MT"/>
                <a:cs typeface="Arial MT"/>
              </a:rPr>
              <a:t>2025</a:t>
            </a:r>
            <a:endParaRPr sz="3150" b="1" dirty="0">
              <a:latin typeface="Arial MT"/>
              <a:cs typeface="Arial M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137431" y="3505927"/>
            <a:ext cx="4206875" cy="129159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66370" algn="ctr">
              <a:lnSpc>
                <a:spcPct val="100000"/>
              </a:lnSpc>
              <a:spcBef>
                <a:spcPts val="110"/>
              </a:spcBef>
            </a:pPr>
            <a:r>
              <a:rPr sz="3000" spc="45" dirty="0">
                <a:solidFill>
                  <a:srgbClr val="006533"/>
                </a:solidFill>
                <a:latin typeface="Arial MT"/>
                <a:cs typeface="Arial MT"/>
              </a:rPr>
              <a:t>Dirección</a:t>
            </a:r>
            <a:endParaRPr sz="3000">
              <a:latin typeface="Arial MT"/>
              <a:cs typeface="Arial MT"/>
            </a:endParaRPr>
          </a:p>
          <a:p>
            <a:pPr marL="12700" marR="5080">
              <a:lnSpc>
                <a:spcPct val="100000"/>
              </a:lnSpc>
              <a:spcBef>
                <a:spcPts val="2280"/>
              </a:spcBef>
            </a:pP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BANCO</a:t>
            </a:r>
            <a:r>
              <a:rPr sz="1700" spc="3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DEL</a:t>
            </a:r>
            <a:r>
              <a:rPr sz="1700" spc="3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-20" dirty="0">
                <a:solidFill>
                  <a:srgbClr val="1D1D1B"/>
                </a:solidFill>
                <a:latin typeface="Arial MT"/>
                <a:cs typeface="Arial MT"/>
              </a:rPr>
              <a:t>VICEMINISTERIO</a:t>
            </a:r>
            <a:r>
              <a:rPr sz="1700" spc="3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PARA</a:t>
            </a:r>
            <a:r>
              <a:rPr sz="1700" spc="3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-25" dirty="0">
                <a:solidFill>
                  <a:srgbClr val="1D1D1B"/>
                </a:solidFill>
                <a:latin typeface="Arial MT"/>
                <a:cs typeface="Arial MT"/>
              </a:rPr>
              <a:t>EL </a:t>
            </a: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DIÁLOGO</a:t>
            </a:r>
            <a:r>
              <a:rPr sz="1700" spc="-5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Y</a:t>
            </a:r>
            <a:r>
              <a:rPr sz="1700" spc="-5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LOS</a:t>
            </a:r>
            <a:r>
              <a:rPr sz="1700" spc="-4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-30" dirty="0">
                <a:solidFill>
                  <a:srgbClr val="1D1D1B"/>
                </a:solidFill>
                <a:latin typeface="Arial MT"/>
                <a:cs typeface="Arial MT"/>
              </a:rPr>
              <a:t>DERECHOS</a:t>
            </a:r>
            <a:r>
              <a:rPr sz="1700" spc="-5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-10" dirty="0">
                <a:solidFill>
                  <a:srgbClr val="1D1D1B"/>
                </a:solidFill>
                <a:latin typeface="Arial MT"/>
                <a:cs typeface="Arial MT"/>
              </a:rPr>
              <a:t>HUMANOS.</a:t>
            </a:r>
            <a:endParaRPr sz="1700">
              <a:latin typeface="Arial MT"/>
              <a:cs typeface="Arial M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881942" y="3505927"/>
            <a:ext cx="2405818" cy="122469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sz="3000" b="1" spc="50" dirty="0">
                <a:solidFill>
                  <a:srgbClr val="006533"/>
                </a:solidFill>
                <a:latin typeface="Arial MT"/>
                <a:cs typeface="Arial MT"/>
              </a:rPr>
              <a:t>Presupuesto</a:t>
            </a:r>
            <a:endParaRPr sz="3000" b="1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220"/>
              </a:spcBef>
            </a:pPr>
            <a:endParaRPr sz="3000" dirty="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</a:pPr>
            <a:r>
              <a:rPr sz="1700" spc="65" dirty="0">
                <a:solidFill>
                  <a:srgbClr val="1D1D1B"/>
                </a:solidFill>
                <a:latin typeface="Arial MT"/>
                <a:cs typeface="Arial MT"/>
              </a:rPr>
              <a:t>$</a:t>
            </a:r>
            <a:r>
              <a:rPr sz="1700" spc="-1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-10" dirty="0">
                <a:solidFill>
                  <a:srgbClr val="1D1D1B"/>
                </a:solidFill>
                <a:latin typeface="Arial MT"/>
                <a:cs typeface="Arial MT"/>
              </a:rPr>
              <a:t>17.027.632.591</a:t>
            </a:r>
            <a:endParaRPr sz="1700" dirty="0">
              <a:latin typeface="Arial MT"/>
              <a:cs typeface="Arial M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3832011" y="3505927"/>
            <a:ext cx="2111654" cy="122469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sz="3000" b="1" spc="45" dirty="0">
                <a:solidFill>
                  <a:srgbClr val="006533"/>
                </a:solidFill>
                <a:latin typeface="Arial MT"/>
                <a:cs typeface="Arial MT"/>
              </a:rPr>
              <a:t>Iniciativas</a:t>
            </a:r>
            <a:endParaRPr sz="3000" b="1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220"/>
              </a:spcBef>
            </a:pPr>
            <a:endParaRPr sz="3000" dirty="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700" spc="40" dirty="0">
                <a:solidFill>
                  <a:srgbClr val="1D1D1B"/>
                </a:solidFill>
                <a:latin typeface="Arial MT"/>
                <a:cs typeface="Arial MT"/>
              </a:rPr>
              <a:t>297</a:t>
            </a:r>
            <a:endParaRPr sz="1700" dirty="0">
              <a:latin typeface="Arial MT"/>
              <a:cs typeface="Arial MT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673998" y="9066531"/>
            <a:ext cx="1329755" cy="47577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00" b="1" spc="45" dirty="0">
                <a:solidFill>
                  <a:srgbClr val="FFFFFF"/>
                </a:solidFill>
                <a:latin typeface="Arial MT"/>
                <a:cs typeface="Arial MT"/>
              </a:rPr>
              <a:t>TOTAL</a:t>
            </a:r>
            <a:endParaRPr sz="3000" b="1" dirty="0">
              <a:latin typeface="Arial MT"/>
              <a:cs typeface="Arial MT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8476067" y="9066531"/>
            <a:ext cx="3064510" cy="4845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00" b="1" spc="75" dirty="0">
                <a:solidFill>
                  <a:srgbClr val="FFFFFF"/>
                </a:solidFill>
                <a:latin typeface="Arial MT"/>
                <a:cs typeface="Arial MT"/>
              </a:rPr>
              <a:t>$87.984.691.879</a:t>
            </a:r>
            <a:endParaRPr sz="3000" b="1">
              <a:latin typeface="Arial MT"/>
              <a:cs typeface="Arial M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4204605" y="9066531"/>
            <a:ext cx="1038860" cy="4845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00" b="1" spc="75" dirty="0">
                <a:solidFill>
                  <a:srgbClr val="FFFFFF"/>
                </a:solidFill>
                <a:latin typeface="Arial MT"/>
                <a:cs typeface="Arial MT"/>
              </a:rPr>
              <a:t>1.264</a:t>
            </a:r>
            <a:endParaRPr sz="3000" b="1" dirty="0">
              <a:latin typeface="Arial MT"/>
              <a:cs typeface="Arial MT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7612160" y="4206046"/>
            <a:ext cx="59690" cy="4716145"/>
          </a:xfrm>
          <a:custGeom>
            <a:avLst/>
            <a:gdLst/>
            <a:ahLst/>
            <a:cxnLst/>
            <a:rect l="l" t="t" r="r" b="b"/>
            <a:pathLst>
              <a:path w="59690" h="4716145">
                <a:moveTo>
                  <a:pt x="29569" y="0"/>
                </a:moveTo>
                <a:lnTo>
                  <a:pt x="18089" y="2333"/>
                </a:lnTo>
                <a:lnTo>
                  <a:pt x="8686" y="8685"/>
                </a:lnTo>
                <a:lnTo>
                  <a:pt x="2333" y="18084"/>
                </a:lnTo>
                <a:lnTo>
                  <a:pt x="0" y="29559"/>
                </a:lnTo>
                <a:lnTo>
                  <a:pt x="0" y="4686014"/>
                </a:lnTo>
                <a:lnTo>
                  <a:pt x="2333" y="4697494"/>
                </a:lnTo>
                <a:lnTo>
                  <a:pt x="8686" y="4706897"/>
                </a:lnTo>
                <a:lnTo>
                  <a:pt x="18089" y="4713250"/>
                </a:lnTo>
                <a:lnTo>
                  <a:pt x="29569" y="4715584"/>
                </a:lnTo>
                <a:lnTo>
                  <a:pt x="41050" y="4713250"/>
                </a:lnTo>
                <a:lnTo>
                  <a:pt x="50452" y="4706897"/>
                </a:lnTo>
                <a:lnTo>
                  <a:pt x="56806" y="4697494"/>
                </a:lnTo>
                <a:lnTo>
                  <a:pt x="59139" y="4686014"/>
                </a:lnTo>
                <a:lnTo>
                  <a:pt x="59139" y="29559"/>
                </a:lnTo>
                <a:lnTo>
                  <a:pt x="56806" y="18084"/>
                </a:lnTo>
                <a:lnTo>
                  <a:pt x="50452" y="8685"/>
                </a:lnTo>
                <a:lnTo>
                  <a:pt x="41050" y="2333"/>
                </a:lnTo>
                <a:lnTo>
                  <a:pt x="29569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2327755" y="4206046"/>
            <a:ext cx="59690" cy="4716145"/>
          </a:xfrm>
          <a:custGeom>
            <a:avLst/>
            <a:gdLst/>
            <a:ahLst/>
            <a:cxnLst/>
            <a:rect l="l" t="t" r="r" b="b"/>
            <a:pathLst>
              <a:path w="59690" h="4716145">
                <a:moveTo>
                  <a:pt x="29559" y="0"/>
                </a:moveTo>
                <a:lnTo>
                  <a:pt x="18080" y="2333"/>
                </a:lnTo>
                <a:lnTo>
                  <a:pt x="8681" y="8685"/>
                </a:lnTo>
                <a:lnTo>
                  <a:pt x="2331" y="18084"/>
                </a:lnTo>
                <a:lnTo>
                  <a:pt x="0" y="29559"/>
                </a:lnTo>
                <a:lnTo>
                  <a:pt x="0" y="4686014"/>
                </a:lnTo>
                <a:lnTo>
                  <a:pt x="2331" y="4697494"/>
                </a:lnTo>
                <a:lnTo>
                  <a:pt x="8681" y="4706897"/>
                </a:lnTo>
                <a:lnTo>
                  <a:pt x="18080" y="4713250"/>
                </a:lnTo>
                <a:lnTo>
                  <a:pt x="29559" y="4715584"/>
                </a:lnTo>
                <a:lnTo>
                  <a:pt x="41038" y="4713250"/>
                </a:lnTo>
                <a:lnTo>
                  <a:pt x="50436" y="4706897"/>
                </a:lnTo>
                <a:lnTo>
                  <a:pt x="56786" y="4697494"/>
                </a:lnTo>
                <a:lnTo>
                  <a:pt x="59118" y="4686014"/>
                </a:lnTo>
                <a:lnTo>
                  <a:pt x="59118" y="29559"/>
                </a:lnTo>
                <a:lnTo>
                  <a:pt x="56786" y="18084"/>
                </a:lnTo>
                <a:lnTo>
                  <a:pt x="50436" y="8685"/>
                </a:lnTo>
                <a:lnTo>
                  <a:pt x="41038" y="2333"/>
                </a:lnTo>
                <a:lnTo>
                  <a:pt x="29559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7" name="object 27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28" name="object 28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2" name="object 32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33" name="object 33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39" name="object 39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40" name="object 4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42" name="object 42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3" name="object 43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44" name="object 4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51" name="object 51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52" name="object 52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53" name="object 53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6" name="object 5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57" name="Rectángulo 56">
            <a:extLst>
              <a:ext uri="{FF2B5EF4-FFF2-40B4-BE49-F238E27FC236}">
                <a16:creationId xmlns:a16="http://schemas.microsoft.com/office/drawing/2014/main" id="{13948294-97CC-00FD-8DC8-9C7C3C08E864}"/>
              </a:ext>
            </a:extLst>
          </p:cNvPr>
          <p:cNvSpPr/>
          <p:nvPr/>
        </p:nvSpPr>
        <p:spPr>
          <a:xfrm>
            <a:off x="3103450" y="7072228"/>
            <a:ext cx="3429874" cy="649538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cxnSp>
        <p:nvCxnSpPr>
          <p:cNvPr id="59" name="Conector recto 58">
            <a:extLst>
              <a:ext uri="{FF2B5EF4-FFF2-40B4-BE49-F238E27FC236}">
                <a16:creationId xmlns:a16="http://schemas.microsoft.com/office/drawing/2014/main" id="{760FE409-00C6-EE41-BF50-3F72E80F2896}"/>
              </a:ext>
            </a:extLst>
          </p:cNvPr>
          <p:cNvCxnSpPr/>
          <p:nvPr/>
        </p:nvCxnSpPr>
        <p:spPr>
          <a:xfrm>
            <a:off x="14499100" y="7599200"/>
            <a:ext cx="43167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3" name="object 3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9" name="object 9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12" name="object 12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13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21" name="object 2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22" name="object 22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23" name="object 23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737360">
              <a:lnSpc>
                <a:spcPct val="100000"/>
              </a:lnSpc>
              <a:spcBef>
                <a:spcPts val="120"/>
              </a:spcBef>
            </a:pPr>
            <a:r>
              <a:rPr b="1" dirty="0"/>
              <a:t>Líneas</a:t>
            </a:r>
            <a:r>
              <a:rPr b="1" spc="180" dirty="0"/>
              <a:t> </a:t>
            </a:r>
            <a:r>
              <a:rPr b="1" spc="105" dirty="0"/>
              <a:t>de</a:t>
            </a:r>
            <a:r>
              <a:rPr b="1" spc="180" dirty="0"/>
              <a:t> </a:t>
            </a:r>
            <a:r>
              <a:rPr b="1" spc="80" dirty="0"/>
              <a:t>Financiación</a:t>
            </a:r>
          </a:p>
        </p:txBody>
      </p:sp>
      <p:sp>
        <p:nvSpPr>
          <p:cNvPr id="27" name="object 27"/>
          <p:cNvSpPr txBox="1"/>
          <p:nvPr/>
        </p:nvSpPr>
        <p:spPr>
          <a:xfrm>
            <a:off x="5384007" y="1628711"/>
            <a:ext cx="9336405" cy="5245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250" dirty="0">
                <a:solidFill>
                  <a:srgbClr val="14A484"/>
                </a:solidFill>
                <a:latin typeface="Arial MT"/>
                <a:cs typeface="Arial MT"/>
              </a:rPr>
              <a:t>Banco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Iniciativas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5" dirty="0">
                <a:solidFill>
                  <a:srgbClr val="14A484"/>
                </a:solidFill>
                <a:latin typeface="Arial MT"/>
                <a:cs typeface="Arial MT"/>
              </a:rPr>
              <a:t>para</a:t>
            </a:r>
            <a:r>
              <a:rPr sz="3250" spc="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80" dirty="0">
                <a:solidFill>
                  <a:srgbClr val="14A484"/>
                </a:solidFill>
                <a:latin typeface="Arial MT"/>
                <a:cs typeface="Arial MT"/>
              </a:rPr>
              <a:t>las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Comunidades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125" dirty="0">
                <a:solidFill>
                  <a:srgbClr val="14A484"/>
                </a:solidFill>
                <a:latin typeface="Arial MT"/>
                <a:cs typeface="Arial MT"/>
              </a:rPr>
              <a:t>2025</a:t>
            </a:r>
            <a:endParaRPr sz="3250">
              <a:latin typeface="Arial MT"/>
              <a:cs typeface="Arial MT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29" name="object 29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" name="object 33"/>
          <p:cNvGrpSpPr/>
          <p:nvPr/>
        </p:nvGrpSpPr>
        <p:grpSpPr>
          <a:xfrm>
            <a:off x="3102269" y="2599073"/>
            <a:ext cx="5473065" cy="3945254"/>
            <a:chOff x="3102269" y="2599073"/>
            <a:chExt cx="5473065" cy="3945254"/>
          </a:xfrm>
        </p:grpSpPr>
        <p:sp>
          <p:nvSpPr>
            <p:cNvPr id="34" name="object 34"/>
            <p:cNvSpPr/>
            <p:nvPr/>
          </p:nvSpPr>
          <p:spPr>
            <a:xfrm>
              <a:off x="3102269" y="2724890"/>
              <a:ext cx="4111625" cy="789305"/>
            </a:xfrm>
            <a:custGeom>
              <a:avLst/>
              <a:gdLst/>
              <a:ahLst/>
              <a:cxnLst/>
              <a:rect l="l" t="t" r="r" b="b"/>
              <a:pathLst>
                <a:path w="4111625" h="789304">
                  <a:moveTo>
                    <a:pt x="3985627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663382"/>
                  </a:lnTo>
                  <a:lnTo>
                    <a:pt x="9914" y="712170"/>
                  </a:lnTo>
                  <a:lnTo>
                    <a:pt x="36909" y="752123"/>
                  </a:lnTo>
                  <a:lnTo>
                    <a:pt x="76862" y="779118"/>
                  </a:lnTo>
                  <a:lnTo>
                    <a:pt x="125650" y="789033"/>
                  </a:lnTo>
                  <a:lnTo>
                    <a:pt x="3985627" y="789033"/>
                  </a:lnTo>
                  <a:lnTo>
                    <a:pt x="4034415" y="779118"/>
                  </a:lnTo>
                  <a:lnTo>
                    <a:pt x="4074368" y="752123"/>
                  </a:lnTo>
                  <a:lnTo>
                    <a:pt x="4101363" y="712170"/>
                  </a:lnTo>
                  <a:lnTo>
                    <a:pt x="4111277" y="663382"/>
                  </a:lnTo>
                  <a:lnTo>
                    <a:pt x="4111277" y="125650"/>
                  </a:lnTo>
                  <a:lnTo>
                    <a:pt x="4101363" y="76862"/>
                  </a:lnTo>
                  <a:lnTo>
                    <a:pt x="4074368" y="36909"/>
                  </a:lnTo>
                  <a:lnTo>
                    <a:pt x="4034415" y="9914"/>
                  </a:lnTo>
                  <a:lnTo>
                    <a:pt x="3985627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6337299" y="2599073"/>
              <a:ext cx="2238375" cy="3945254"/>
            </a:xfrm>
            <a:custGeom>
              <a:avLst/>
              <a:gdLst/>
              <a:ahLst/>
              <a:cxnLst/>
              <a:rect l="l" t="t" r="r" b="b"/>
              <a:pathLst>
                <a:path w="2238375" h="3945254">
                  <a:moveTo>
                    <a:pt x="2112134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3819517"/>
                  </a:lnTo>
                  <a:lnTo>
                    <a:pt x="9914" y="3868304"/>
                  </a:lnTo>
                  <a:lnTo>
                    <a:pt x="36909" y="3908257"/>
                  </a:lnTo>
                  <a:lnTo>
                    <a:pt x="76862" y="3935253"/>
                  </a:lnTo>
                  <a:lnTo>
                    <a:pt x="125650" y="3945167"/>
                  </a:lnTo>
                  <a:lnTo>
                    <a:pt x="2112134" y="3945167"/>
                  </a:lnTo>
                  <a:lnTo>
                    <a:pt x="2160922" y="3935253"/>
                  </a:lnTo>
                  <a:lnTo>
                    <a:pt x="2200875" y="3908257"/>
                  </a:lnTo>
                  <a:lnTo>
                    <a:pt x="2227870" y="3868304"/>
                  </a:lnTo>
                  <a:lnTo>
                    <a:pt x="2237785" y="3819517"/>
                  </a:lnTo>
                  <a:lnTo>
                    <a:pt x="2237785" y="125650"/>
                  </a:lnTo>
                  <a:lnTo>
                    <a:pt x="2227870" y="76862"/>
                  </a:lnTo>
                  <a:lnTo>
                    <a:pt x="2200875" y="36909"/>
                  </a:lnTo>
                  <a:lnTo>
                    <a:pt x="2160922" y="9914"/>
                  </a:lnTo>
                  <a:lnTo>
                    <a:pt x="2112134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6679218" y="2814770"/>
            <a:ext cx="1467832" cy="439864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750" b="1" spc="-10" dirty="0">
                <a:solidFill>
                  <a:srgbClr val="FFFFFF"/>
                </a:solidFill>
                <a:latin typeface="Arial MT"/>
                <a:cs typeface="Arial MT"/>
              </a:rPr>
              <a:t>LÍNEAS</a:t>
            </a:r>
            <a:endParaRPr sz="2750" b="1" dirty="0">
              <a:latin typeface="Arial MT"/>
              <a:cs typeface="Arial M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656394" y="2977525"/>
            <a:ext cx="2466340" cy="2768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50" spc="65" dirty="0">
                <a:solidFill>
                  <a:srgbClr val="14A484"/>
                </a:solidFill>
                <a:latin typeface="Arial MT"/>
                <a:cs typeface="Arial MT"/>
              </a:rPr>
              <a:t>Valor</a:t>
            </a:r>
            <a:r>
              <a:rPr sz="1650" spc="7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50" dirty="0">
                <a:solidFill>
                  <a:srgbClr val="14A484"/>
                </a:solidFill>
                <a:latin typeface="Arial MT"/>
                <a:cs typeface="Arial MT"/>
              </a:rPr>
              <a:t>Máximo</a:t>
            </a:r>
            <a:r>
              <a:rPr sz="1650" spc="70" dirty="0">
                <a:solidFill>
                  <a:srgbClr val="14A484"/>
                </a:solidFill>
                <a:latin typeface="Arial MT"/>
                <a:cs typeface="Arial MT"/>
              </a:rPr>
              <a:t> x </a:t>
            </a:r>
            <a:r>
              <a:rPr sz="1650" spc="-10" dirty="0">
                <a:solidFill>
                  <a:srgbClr val="14A484"/>
                </a:solidFill>
                <a:latin typeface="Arial MT"/>
                <a:cs typeface="Arial MT"/>
              </a:rPr>
              <a:t>iniciativa</a:t>
            </a:r>
            <a:endParaRPr sz="1650" dirty="0">
              <a:latin typeface="Arial MT"/>
              <a:cs typeface="Arial MT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823473" y="2599077"/>
            <a:ext cx="2552065" cy="920750"/>
          </a:xfrm>
          <a:custGeom>
            <a:avLst/>
            <a:gdLst/>
            <a:ahLst/>
            <a:cxnLst/>
            <a:rect l="l" t="t" r="r" b="b"/>
            <a:pathLst>
              <a:path w="2552065" h="920750">
                <a:moveTo>
                  <a:pt x="2426250" y="0"/>
                </a:moveTo>
                <a:lnTo>
                  <a:pt x="125650" y="0"/>
                </a:lnTo>
                <a:lnTo>
                  <a:pt x="76862" y="9914"/>
                </a:lnTo>
                <a:lnTo>
                  <a:pt x="36909" y="36909"/>
                </a:lnTo>
                <a:lnTo>
                  <a:pt x="9914" y="76862"/>
                </a:lnTo>
                <a:lnTo>
                  <a:pt x="0" y="125650"/>
                </a:lnTo>
                <a:lnTo>
                  <a:pt x="0" y="920202"/>
                </a:lnTo>
                <a:lnTo>
                  <a:pt x="2551901" y="920202"/>
                </a:lnTo>
                <a:lnTo>
                  <a:pt x="2551901" y="125650"/>
                </a:lnTo>
                <a:lnTo>
                  <a:pt x="2541986" y="76862"/>
                </a:lnTo>
                <a:lnTo>
                  <a:pt x="2514991" y="36909"/>
                </a:lnTo>
                <a:lnTo>
                  <a:pt x="2475038" y="9914"/>
                </a:lnTo>
                <a:lnTo>
                  <a:pt x="2426250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995388" y="2814770"/>
            <a:ext cx="2159000" cy="4495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750" b="1" dirty="0">
                <a:solidFill>
                  <a:srgbClr val="FFFFFF"/>
                </a:solidFill>
                <a:latin typeface="Arial MT"/>
                <a:cs typeface="Arial MT"/>
              </a:rPr>
              <a:t>GRUPO</a:t>
            </a:r>
            <a:r>
              <a:rPr sz="2750" b="1" spc="-1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750" b="1" spc="50" dirty="0">
                <a:solidFill>
                  <a:srgbClr val="FFFFFF"/>
                </a:solidFill>
                <a:latin typeface="Arial MT"/>
                <a:cs typeface="Arial MT"/>
              </a:rPr>
              <a:t>DDP</a:t>
            </a:r>
            <a:endParaRPr sz="2750" b="1" dirty="0">
              <a:latin typeface="Arial MT"/>
              <a:cs typeface="Arial MT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726765" y="3436082"/>
            <a:ext cx="18650585" cy="6391910"/>
          </a:xfrm>
          <a:custGeom>
            <a:avLst/>
            <a:gdLst/>
            <a:ahLst/>
            <a:cxnLst/>
            <a:rect l="l" t="t" r="r" b="b"/>
            <a:pathLst>
              <a:path w="18650585" h="6391909">
                <a:moveTo>
                  <a:pt x="18524922" y="0"/>
                </a:moveTo>
                <a:lnTo>
                  <a:pt x="125650" y="0"/>
                </a:lnTo>
                <a:lnTo>
                  <a:pt x="76862" y="9914"/>
                </a:lnTo>
                <a:lnTo>
                  <a:pt x="36909" y="36909"/>
                </a:lnTo>
                <a:lnTo>
                  <a:pt x="9914" y="76862"/>
                </a:lnTo>
                <a:lnTo>
                  <a:pt x="0" y="125650"/>
                </a:lnTo>
                <a:lnTo>
                  <a:pt x="0" y="6265934"/>
                </a:lnTo>
                <a:lnTo>
                  <a:pt x="9914" y="6314722"/>
                </a:lnTo>
                <a:lnTo>
                  <a:pt x="36909" y="6354675"/>
                </a:lnTo>
                <a:lnTo>
                  <a:pt x="76862" y="6381670"/>
                </a:lnTo>
                <a:lnTo>
                  <a:pt x="125650" y="6391585"/>
                </a:lnTo>
                <a:lnTo>
                  <a:pt x="18524922" y="6391585"/>
                </a:lnTo>
                <a:lnTo>
                  <a:pt x="18573710" y="6381670"/>
                </a:lnTo>
                <a:lnTo>
                  <a:pt x="18613663" y="6354675"/>
                </a:lnTo>
                <a:lnTo>
                  <a:pt x="18640658" y="6314722"/>
                </a:lnTo>
                <a:lnTo>
                  <a:pt x="18650573" y="6265934"/>
                </a:lnTo>
                <a:lnTo>
                  <a:pt x="18650573" y="125650"/>
                </a:lnTo>
                <a:lnTo>
                  <a:pt x="18640658" y="76862"/>
                </a:lnTo>
                <a:lnTo>
                  <a:pt x="18613663" y="36909"/>
                </a:lnTo>
                <a:lnTo>
                  <a:pt x="18573710" y="9914"/>
                </a:lnTo>
                <a:lnTo>
                  <a:pt x="18524922" y="0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6691314" y="6209186"/>
            <a:ext cx="12421870" cy="14306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5199"/>
              </a:lnSpc>
              <a:spcBef>
                <a:spcPts val="95"/>
              </a:spcBef>
              <a:tabLst>
                <a:tab pos="727710" algn="l"/>
                <a:tab pos="2734945" algn="l"/>
                <a:tab pos="3762375" algn="l"/>
                <a:tab pos="4248785" algn="l"/>
                <a:tab pos="4785995" algn="l"/>
                <a:tab pos="6710680" algn="l"/>
                <a:tab pos="8329930" algn="l"/>
                <a:tab pos="9047480" algn="l"/>
                <a:tab pos="9460230" algn="l"/>
                <a:tab pos="10615930" algn="l"/>
                <a:tab pos="12042775" algn="l"/>
              </a:tabLst>
            </a:pPr>
            <a:r>
              <a:rPr sz="2000" spc="-20" dirty="0">
                <a:solidFill>
                  <a:srgbClr val="14A484"/>
                </a:solidFill>
                <a:latin typeface="Arial MT"/>
                <a:cs typeface="Arial MT"/>
              </a:rPr>
              <a:t>L06.</a:t>
            </a:r>
            <a:r>
              <a:rPr sz="2000" dirty="0">
                <a:solidFill>
                  <a:srgbClr val="14A484"/>
                </a:solidFill>
                <a:latin typeface="Arial MT"/>
                <a:cs typeface="Arial MT"/>
              </a:rPr>
              <a:t>	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Fortalecimiento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Interno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25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25" dirty="0">
                <a:solidFill>
                  <a:srgbClr val="616160"/>
                </a:solidFill>
                <a:latin typeface="Arial MT"/>
                <a:cs typeface="Arial MT"/>
              </a:rPr>
              <a:t>las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organizaciones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campesinas,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2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3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garantía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progresiva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35" dirty="0">
                <a:solidFill>
                  <a:srgbClr val="616160"/>
                </a:solidFill>
                <a:latin typeface="Arial MT"/>
                <a:cs typeface="Arial MT"/>
              </a:rPr>
              <a:t>del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campesinado</a:t>
            </a:r>
            <a:r>
              <a:rPr sz="20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como</a:t>
            </a:r>
            <a:r>
              <a:rPr sz="20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sujeto</a:t>
            </a:r>
            <a:r>
              <a:rPr sz="20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Derechos</a:t>
            </a:r>
            <a:endParaRPr sz="2000">
              <a:latin typeface="Arial MT"/>
              <a:cs typeface="Arial MT"/>
            </a:endParaRPr>
          </a:p>
          <a:p>
            <a:pPr marL="12700" marR="5715">
              <a:lnSpc>
                <a:spcPct val="115199"/>
              </a:lnSpc>
            </a:pPr>
            <a:r>
              <a:rPr sz="2000" dirty="0">
                <a:solidFill>
                  <a:srgbClr val="14A484"/>
                </a:solidFill>
                <a:latin typeface="Arial MT"/>
                <a:cs typeface="Arial MT"/>
              </a:rPr>
              <a:t>L07.</a:t>
            </a:r>
            <a:r>
              <a:rPr sz="2000" spc="4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Fortalecimiento</a:t>
            </a:r>
            <a:r>
              <a:rPr sz="20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0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reconocimiento</a:t>
            </a:r>
            <a:r>
              <a:rPr sz="20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las</a:t>
            </a:r>
            <a:r>
              <a:rPr sz="2000" spc="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comunidades</a:t>
            </a:r>
            <a:r>
              <a:rPr sz="20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campesinas,</a:t>
            </a:r>
            <a:r>
              <a:rPr sz="20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0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0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reconciliación,</a:t>
            </a:r>
            <a:r>
              <a:rPr sz="20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convivencia</a:t>
            </a:r>
            <a:r>
              <a:rPr sz="2000" spc="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50" dirty="0">
                <a:solidFill>
                  <a:srgbClr val="616160"/>
                </a:solidFill>
                <a:latin typeface="Arial MT"/>
                <a:cs typeface="Arial MT"/>
              </a:rPr>
              <a:t>y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construcción</a:t>
            </a:r>
            <a:r>
              <a:rPr sz="200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20" dirty="0">
                <a:solidFill>
                  <a:srgbClr val="616160"/>
                </a:solidFill>
                <a:latin typeface="Arial MT"/>
                <a:cs typeface="Arial MT"/>
              </a:rPr>
              <a:t>paz.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6691314" y="7692164"/>
            <a:ext cx="12422505" cy="7283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5199"/>
              </a:lnSpc>
              <a:spcBef>
                <a:spcPts val="95"/>
              </a:spcBef>
            </a:pPr>
            <a:r>
              <a:rPr sz="2000" dirty="0">
                <a:solidFill>
                  <a:srgbClr val="14A484"/>
                </a:solidFill>
                <a:latin typeface="Arial MT"/>
                <a:cs typeface="Arial MT"/>
              </a:rPr>
              <a:t>L08.</a:t>
            </a:r>
            <a:r>
              <a:rPr sz="2000" spc="8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Incidencia</a:t>
            </a:r>
            <a:r>
              <a:rPr sz="20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mediante</a:t>
            </a:r>
            <a:r>
              <a:rPr sz="20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iniciativas</a:t>
            </a:r>
            <a:r>
              <a:rPr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sociales</a:t>
            </a:r>
            <a:r>
              <a:rPr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presentadas</a:t>
            </a:r>
            <a:r>
              <a:rPr sz="20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55" dirty="0">
                <a:solidFill>
                  <a:srgbClr val="616160"/>
                </a:solidFill>
                <a:latin typeface="Arial MT"/>
                <a:cs typeface="Arial MT"/>
              </a:rPr>
              <a:t>por</a:t>
            </a:r>
            <a:r>
              <a:rPr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organizaciones</a:t>
            </a:r>
            <a:r>
              <a:rPr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personas</a:t>
            </a:r>
            <a:r>
              <a:rPr sz="20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con</a:t>
            </a:r>
            <a:r>
              <a:rPr sz="20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discapacidad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orientadas</a:t>
            </a:r>
            <a:r>
              <a:rPr sz="20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0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fortalecer</a:t>
            </a:r>
            <a:r>
              <a:rPr sz="20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0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participación</a:t>
            </a:r>
            <a:r>
              <a:rPr sz="20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ciudadana</a:t>
            </a:r>
            <a:r>
              <a:rPr sz="20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0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el</a:t>
            </a:r>
            <a:r>
              <a:rPr sz="20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control</a:t>
            </a:r>
            <a:r>
              <a:rPr sz="20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social.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6691314" y="8472666"/>
            <a:ext cx="12422505" cy="1157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5199"/>
              </a:lnSpc>
              <a:spcBef>
                <a:spcPts val="95"/>
              </a:spcBef>
              <a:tabLst>
                <a:tab pos="727075" algn="l"/>
                <a:tab pos="2733675" algn="l"/>
                <a:tab pos="3219450" algn="l"/>
                <a:tab pos="3631565" algn="l"/>
                <a:tab pos="5318760" algn="l"/>
                <a:tab pos="6817359" algn="l"/>
                <a:tab pos="8003540" algn="l"/>
                <a:tab pos="9616440" algn="l"/>
                <a:tab pos="10098405" algn="l"/>
                <a:tab pos="11107420" algn="l"/>
              </a:tabLst>
            </a:pPr>
            <a:r>
              <a:rPr sz="2000" spc="-20" dirty="0">
                <a:solidFill>
                  <a:srgbClr val="14A484"/>
                </a:solidFill>
                <a:latin typeface="Arial MT"/>
                <a:cs typeface="Arial MT"/>
              </a:rPr>
              <a:t>L09.</a:t>
            </a:r>
            <a:r>
              <a:rPr sz="2000" dirty="0">
                <a:solidFill>
                  <a:srgbClr val="14A484"/>
                </a:solidFill>
                <a:latin typeface="Arial MT"/>
                <a:cs typeface="Arial MT"/>
              </a:rPr>
              <a:t>	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Fortalecimiento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25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3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Participación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Ciudadana,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apertura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democrática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25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40" dirty="0">
                <a:solidFill>
                  <a:srgbClr val="616160"/>
                </a:solidFill>
                <a:latin typeface="Arial MT"/>
                <a:cs typeface="Arial MT"/>
              </a:rPr>
              <a:t>cultura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Ciudadana,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Reconciliación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 Convivencia.</a:t>
            </a:r>
            <a:endParaRPr sz="20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980"/>
              </a:spcBef>
            </a:pPr>
            <a:r>
              <a:rPr sz="2000" dirty="0">
                <a:solidFill>
                  <a:srgbClr val="14A484"/>
                </a:solidFill>
                <a:latin typeface="Arial MT"/>
                <a:cs typeface="Arial MT"/>
              </a:rPr>
              <a:t>L10.</a:t>
            </a:r>
            <a:r>
              <a:rPr sz="2000" spc="3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Fortalecimiento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veedurías,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Redes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Ciudadanas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Transparencia,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Rendición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Cuentas.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145446" y="6731117"/>
            <a:ext cx="1736089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10" dirty="0">
                <a:solidFill>
                  <a:srgbClr val="14A484"/>
                </a:solidFill>
                <a:latin typeface="Arial MT"/>
                <a:cs typeface="Arial MT"/>
              </a:rPr>
              <a:t>CAMPESINOS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000642" y="7897708"/>
            <a:ext cx="202565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40" dirty="0">
                <a:solidFill>
                  <a:srgbClr val="14A484"/>
                </a:solidFill>
                <a:latin typeface="Arial MT"/>
                <a:cs typeface="Arial MT"/>
              </a:rPr>
              <a:t>DISCAPACIDAD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985346" y="8873606"/>
            <a:ext cx="205613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10" dirty="0">
                <a:solidFill>
                  <a:srgbClr val="14A484"/>
                </a:solidFill>
                <a:latin typeface="Arial MT"/>
                <a:cs typeface="Arial MT"/>
              </a:rPr>
              <a:t>PARTICIPACIÓN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3391792" y="3434283"/>
            <a:ext cx="2941955" cy="6381750"/>
          </a:xfrm>
          <a:custGeom>
            <a:avLst/>
            <a:gdLst/>
            <a:ahLst/>
            <a:cxnLst/>
            <a:rect l="l" t="t" r="r" b="b"/>
            <a:pathLst>
              <a:path w="2941954" h="6381750">
                <a:moveTo>
                  <a:pt x="2941701" y="0"/>
                </a:moveTo>
                <a:lnTo>
                  <a:pt x="0" y="0"/>
                </a:lnTo>
                <a:lnTo>
                  <a:pt x="0" y="6381585"/>
                </a:lnTo>
                <a:lnTo>
                  <a:pt x="2941701" y="6381585"/>
                </a:lnTo>
                <a:lnTo>
                  <a:pt x="294170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8" name="object 48"/>
          <p:cNvGraphicFramePr>
            <a:graphicFrameLocks noGrp="1"/>
          </p:cNvGraphicFramePr>
          <p:nvPr/>
        </p:nvGraphicFramePr>
        <p:xfrm>
          <a:off x="985958" y="3514827"/>
          <a:ext cx="18147029" cy="26752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19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59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31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0705">
                <a:tc>
                  <a:txBody>
                    <a:bodyPr/>
                    <a:lstStyle/>
                    <a:p>
                      <a:pPr marL="402590">
                        <a:lnSpc>
                          <a:spcPct val="100000"/>
                        </a:lnSpc>
                        <a:spcBef>
                          <a:spcPts val="1685"/>
                        </a:spcBef>
                      </a:pPr>
                      <a:r>
                        <a:rPr sz="2000" spc="-10" dirty="0">
                          <a:solidFill>
                            <a:srgbClr val="14A484"/>
                          </a:solidFill>
                          <a:latin typeface="Arial MT"/>
                          <a:cs typeface="Arial MT"/>
                        </a:rPr>
                        <a:t>COMUNAL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213995" marB="0"/>
                </a:tc>
                <a:tc>
                  <a:txBody>
                    <a:bodyPr/>
                    <a:lstStyle/>
                    <a:p>
                      <a:pPr marR="664845" algn="r">
                        <a:lnSpc>
                          <a:spcPct val="100000"/>
                        </a:lnSpc>
                        <a:spcBef>
                          <a:spcPts val="1700"/>
                        </a:spcBef>
                      </a:pPr>
                      <a:r>
                        <a:rPr sz="2000" spc="1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$</a:t>
                      </a:r>
                      <a:r>
                        <a:rPr sz="2000" spc="-3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6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135.258.639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21590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02895">
                        <a:lnSpc>
                          <a:spcPct val="100000"/>
                        </a:lnSpc>
                        <a:spcBef>
                          <a:spcPts val="1700"/>
                        </a:spcBef>
                      </a:pPr>
                      <a:r>
                        <a:rPr sz="2000" spc="10" dirty="0">
                          <a:solidFill>
                            <a:srgbClr val="14A484"/>
                          </a:solidFill>
                          <a:latin typeface="Arial MT"/>
                          <a:cs typeface="Arial MT"/>
                        </a:rPr>
                        <a:t>L01. </a:t>
                      </a:r>
                      <a:r>
                        <a:rPr sz="2000" spc="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Mantenimiento,</a:t>
                      </a:r>
                      <a:r>
                        <a:rPr sz="2000" spc="1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mejora</a:t>
                      </a:r>
                      <a:r>
                        <a:rPr sz="2000" spc="1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o</a:t>
                      </a:r>
                      <a:r>
                        <a:rPr sz="2000" spc="1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adecuación de</a:t>
                      </a:r>
                      <a:r>
                        <a:rPr sz="2000" spc="1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salones,</a:t>
                      </a:r>
                      <a:r>
                        <a:rPr sz="2000" spc="1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casetas</a:t>
                      </a:r>
                      <a:r>
                        <a:rPr sz="2000" spc="1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o recintos</a:t>
                      </a:r>
                      <a:r>
                        <a:rPr sz="2000" spc="1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comunales</a:t>
                      </a:r>
                      <a:r>
                        <a:rPr sz="2000" spc="1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y</a:t>
                      </a:r>
                      <a:r>
                        <a:rPr sz="2000" spc="1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espacios</a:t>
                      </a:r>
                      <a:r>
                        <a:rPr sz="2000" spc="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-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populares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21590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11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64845" algn="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2000" spc="1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$</a:t>
                      </a:r>
                      <a:r>
                        <a:rPr sz="2000" spc="-3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45.000.000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 marL="30289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2000" dirty="0">
                          <a:solidFill>
                            <a:srgbClr val="14A484"/>
                          </a:solidFill>
                          <a:latin typeface="Arial MT"/>
                          <a:cs typeface="Arial MT"/>
                        </a:rPr>
                        <a:t>L02.</a:t>
                      </a:r>
                      <a:r>
                        <a:rPr sz="2000" spc="45" dirty="0">
                          <a:solidFill>
                            <a:srgbClr val="14A484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Reconstrucción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de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6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la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cultura</a:t>
                      </a:r>
                      <a:r>
                        <a:rPr sz="2000" spc="4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y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6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la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memoria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-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comunal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635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11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64845" algn="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2000" spc="1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$</a:t>
                      </a:r>
                      <a:r>
                        <a:rPr sz="2000" spc="-3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80.000.000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 marL="30289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2000" dirty="0">
                          <a:solidFill>
                            <a:srgbClr val="14A484"/>
                          </a:solidFill>
                          <a:latin typeface="Arial MT"/>
                          <a:cs typeface="Arial MT"/>
                        </a:rPr>
                        <a:t>L03.</a:t>
                      </a:r>
                      <a:r>
                        <a:rPr sz="2000" spc="145" dirty="0">
                          <a:solidFill>
                            <a:srgbClr val="14A484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Iniciativas</a:t>
                      </a:r>
                      <a:r>
                        <a:rPr sz="2000" spc="14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en</a:t>
                      </a:r>
                      <a:r>
                        <a:rPr sz="2000" spc="14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favor</a:t>
                      </a:r>
                      <a:r>
                        <a:rPr sz="2000" spc="14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de</a:t>
                      </a:r>
                      <a:r>
                        <a:rPr sz="2000" spc="14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6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la</a:t>
                      </a:r>
                      <a:r>
                        <a:rPr sz="2000" spc="14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soberanía</a:t>
                      </a:r>
                      <a:r>
                        <a:rPr sz="2000" spc="1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alimentaria,</a:t>
                      </a:r>
                      <a:r>
                        <a:rPr sz="2000" spc="14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6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el</a:t>
                      </a:r>
                      <a:r>
                        <a:rPr sz="2000" spc="14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6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fomento</a:t>
                      </a:r>
                      <a:r>
                        <a:rPr sz="2000" spc="14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a</a:t>
                      </a:r>
                      <a:r>
                        <a:rPr sz="2000" spc="14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unidades</a:t>
                      </a:r>
                      <a:r>
                        <a:rPr sz="2000" spc="14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productivas,</a:t>
                      </a:r>
                      <a:r>
                        <a:rPr sz="2000" spc="14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mercados</a:t>
                      </a:r>
                      <a:r>
                        <a:rPr sz="2000" spc="14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y</a:t>
                      </a:r>
                      <a:r>
                        <a:rPr sz="2000" spc="1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-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ferias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635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11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289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populares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en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apoyo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a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6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la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economía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popular,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desde</a:t>
                      </a:r>
                      <a:r>
                        <a:rPr sz="2000" spc="5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6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la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organización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-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comunal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635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11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64845" algn="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2000" spc="1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$</a:t>
                      </a:r>
                      <a:r>
                        <a:rPr sz="2000" spc="-3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50.000.000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 marL="30289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2000" dirty="0">
                          <a:solidFill>
                            <a:srgbClr val="14A484"/>
                          </a:solidFill>
                          <a:latin typeface="Arial MT"/>
                          <a:cs typeface="Arial MT"/>
                        </a:rPr>
                        <a:t>L04.</a:t>
                      </a:r>
                      <a:r>
                        <a:rPr sz="2000" spc="90" dirty="0">
                          <a:solidFill>
                            <a:srgbClr val="14A484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Dotaciones</a:t>
                      </a:r>
                      <a:r>
                        <a:rPr sz="2000" spc="9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para</a:t>
                      </a:r>
                      <a:r>
                        <a:rPr sz="2000" spc="9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fortalecer</a:t>
                      </a:r>
                      <a:r>
                        <a:rPr sz="2000" spc="9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los</a:t>
                      </a:r>
                      <a:r>
                        <a:rPr sz="2000" spc="9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Organismos</a:t>
                      </a:r>
                      <a:r>
                        <a:rPr sz="2000" spc="9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de</a:t>
                      </a:r>
                      <a:r>
                        <a:rPr sz="2000" spc="9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Acción</a:t>
                      </a:r>
                      <a:r>
                        <a:rPr sz="2000" spc="9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Comunal</a:t>
                      </a:r>
                      <a:r>
                        <a:rPr sz="2000" spc="9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en</a:t>
                      </a:r>
                      <a:r>
                        <a:rPr sz="2000" spc="9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su</a:t>
                      </a:r>
                      <a:r>
                        <a:rPr sz="2000" spc="9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gestión</a:t>
                      </a:r>
                      <a:r>
                        <a:rPr sz="2000" spc="9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hacia</a:t>
                      </a:r>
                      <a:r>
                        <a:rPr sz="2000" spc="9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6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la</a:t>
                      </a:r>
                      <a:r>
                        <a:rPr sz="2000" spc="9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-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comunidad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635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11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64845" algn="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2000" spc="1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$</a:t>
                      </a:r>
                      <a:r>
                        <a:rPr sz="2000" spc="-3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6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108.771.930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 marL="302895">
                        <a:lnSpc>
                          <a:spcPct val="100000"/>
                        </a:lnSpc>
                        <a:spcBef>
                          <a:spcPts val="50"/>
                        </a:spcBef>
                        <a:tabLst>
                          <a:tab pos="977900" algn="l"/>
                          <a:tab pos="2277745" algn="l"/>
                          <a:tab pos="3689985" algn="l"/>
                          <a:tab pos="4132579" algn="l"/>
                          <a:tab pos="4886325" algn="l"/>
                          <a:tab pos="5332095" algn="l"/>
                          <a:tab pos="5704840" algn="l"/>
                          <a:tab pos="7059295" algn="l"/>
                          <a:tab pos="7583170" algn="l"/>
                          <a:tab pos="8453755" algn="l"/>
                          <a:tab pos="8899525" algn="l"/>
                          <a:tab pos="10240010" algn="l"/>
                          <a:tab pos="11232515" algn="l"/>
                          <a:tab pos="12484100" algn="l"/>
                        </a:tabLst>
                      </a:pPr>
                      <a:r>
                        <a:rPr sz="2000" spc="-20" dirty="0">
                          <a:solidFill>
                            <a:srgbClr val="14A484"/>
                          </a:solidFill>
                          <a:latin typeface="Arial MT"/>
                          <a:cs typeface="Arial MT"/>
                        </a:rPr>
                        <a:t>L05.</a:t>
                      </a:r>
                      <a:r>
                        <a:rPr sz="2000" dirty="0">
                          <a:solidFill>
                            <a:srgbClr val="14A484"/>
                          </a:solidFill>
                          <a:latin typeface="Arial MT"/>
                          <a:cs typeface="Arial MT"/>
                        </a:rPr>
                        <a:t>	</a:t>
                      </a:r>
                      <a:r>
                        <a:rPr sz="2000" spc="-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Iniciativas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	</a:t>
                      </a:r>
                      <a:r>
                        <a:rPr sz="2000" spc="-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comunales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	</a:t>
                      </a:r>
                      <a:r>
                        <a:rPr sz="2000" spc="-2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en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	</a:t>
                      </a:r>
                      <a:r>
                        <a:rPr sz="2000" spc="-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favor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	</a:t>
                      </a:r>
                      <a:r>
                        <a:rPr sz="2000" spc="-2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de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	</a:t>
                      </a:r>
                      <a:r>
                        <a:rPr sz="2000" spc="3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la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	</a:t>
                      </a:r>
                      <a:r>
                        <a:rPr sz="2000" spc="-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mitigación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	</a:t>
                      </a:r>
                      <a:r>
                        <a:rPr sz="2000" spc="3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del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	</a:t>
                      </a:r>
                      <a:r>
                        <a:rPr sz="2000" spc="-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riesgo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	</a:t>
                      </a:r>
                      <a:r>
                        <a:rPr sz="2000" spc="-2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de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	</a:t>
                      </a:r>
                      <a:r>
                        <a:rPr sz="2000" spc="-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desastres,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	</a:t>
                      </a:r>
                      <a:r>
                        <a:rPr sz="2000" spc="-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cambio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	</a:t>
                      </a:r>
                      <a:r>
                        <a:rPr sz="2000" spc="-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climático,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	</a:t>
                      </a:r>
                      <a:r>
                        <a:rPr sz="2000" spc="3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la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635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87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14A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14A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0289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conservación</a:t>
                      </a:r>
                      <a:r>
                        <a:rPr sz="2000" spc="10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ambiental</a:t>
                      </a:r>
                      <a:r>
                        <a:rPr sz="2000" spc="1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y</a:t>
                      </a:r>
                      <a:r>
                        <a:rPr sz="2000" spc="1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6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la</a:t>
                      </a:r>
                      <a:r>
                        <a:rPr sz="2000" spc="1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restauración</a:t>
                      </a:r>
                      <a:r>
                        <a:rPr sz="2000" spc="1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-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ecológica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6350" marB="0">
                    <a:lnB w="28575">
                      <a:solidFill>
                        <a:srgbClr val="14A48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9" name="object 49"/>
          <p:cNvSpPr txBox="1"/>
          <p:nvPr/>
        </p:nvSpPr>
        <p:spPr>
          <a:xfrm>
            <a:off x="4138107" y="6251417"/>
            <a:ext cx="1603375" cy="3346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00" spc="100" dirty="0">
                <a:solidFill>
                  <a:srgbClr val="616160"/>
                </a:solidFill>
                <a:latin typeface="Arial MT"/>
                <a:cs typeface="Arial MT"/>
              </a:rPr>
              <a:t>$</a:t>
            </a:r>
            <a:r>
              <a:rPr sz="2000" spc="-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25.000.000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4138107" y="6953894"/>
            <a:ext cx="1603375" cy="3346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00" spc="100" dirty="0">
                <a:solidFill>
                  <a:srgbClr val="616160"/>
                </a:solidFill>
                <a:latin typeface="Arial MT"/>
                <a:cs typeface="Arial MT"/>
              </a:rPr>
              <a:t>$</a:t>
            </a:r>
            <a:r>
              <a:rPr sz="2000" spc="-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22.222.222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4138107" y="7912332"/>
            <a:ext cx="1603375" cy="3346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00" spc="100" dirty="0">
                <a:solidFill>
                  <a:srgbClr val="616160"/>
                </a:solidFill>
                <a:latin typeface="Arial MT"/>
                <a:cs typeface="Arial MT"/>
              </a:rPr>
              <a:t>$</a:t>
            </a:r>
            <a:r>
              <a:rPr sz="2000" spc="-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25.000.000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4138107" y="8494039"/>
            <a:ext cx="1603375" cy="3346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00" spc="100" dirty="0">
                <a:solidFill>
                  <a:srgbClr val="616160"/>
                </a:solidFill>
                <a:latin typeface="Arial MT"/>
                <a:cs typeface="Arial MT"/>
              </a:rPr>
              <a:t>$</a:t>
            </a:r>
            <a:r>
              <a:rPr sz="2000" spc="-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60.000.000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4138107" y="9274540"/>
            <a:ext cx="1603375" cy="3346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00" spc="100" dirty="0">
                <a:solidFill>
                  <a:srgbClr val="616160"/>
                </a:solidFill>
                <a:latin typeface="Arial MT"/>
                <a:cs typeface="Arial MT"/>
              </a:rPr>
              <a:t>$</a:t>
            </a:r>
            <a:r>
              <a:rPr sz="2000" spc="-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60.000.000</a:t>
            </a:r>
            <a:endParaRPr sz="2000">
              <a:latin typeface="Arial MT"/>
              <a:cs typeface="Arial MT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985958" y="7703315"/>
            <a:ext cx="17949545" cy="760095"/>
            <a:chOff x="985958" y="7703315"/>
            <a:chExt cx="17949545" cy="760095"/>
          </a:xfrm>
        </p:grpSpPr>
        <p:sp>
          <p:nvSpPr>
            <p:cNvPr id="55" name="object 55"/>
            <p:cNvSpPr/>
            <p:nvPr/>
          </p:nvSpPr>
          <p:spPr>
            <a:xfrm>
              <a:off x="985958" y="7713785"/>
              <a:ext cx="17949545" cy="0"/>
            </a:xfrm>
            <a:custGeom>
              <a:avLst/>
              <a:gdLst/>
              <a:ahLst/>
              <a:cxnLst/>
              <a:rect l="l" t="t" r="r" b="b"/>
              <a:pathLst>
                <a:path w="17949545">
                  <a:moveTo>
                    <a:pt x="0" y="0"/>
                  </a:moveTo>
                  <a:lnTo>
                    <a:pt x="17949526" y="0"/>
                  </a:lnTo>
                </a:path>
              </a:pathLst>
            </a:custGeom>
            <a:ln w="20941">
              <a:solidFill>
                <a:srgbClr val="14A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985958" y="8452904"/>
              <a:ext cx="17949545" cy="0"/>
            </a:xfrm>
            <a:custGeom>
              <a:avLst/>
              <a:gdLst/>
              <a:ahLst/>
              <a:cxnLst/>
              <a:rect l="l" t="t" r="r" b="b"/>
              <a:pathLst>
                <a:path w="17949545">
                  <a:moveTo>
                    <a:pt x="0" y="0"/>
                  </a:moveTo>
                  <a:lnTo>
                    <a:pt x="17949526" y="0"/>
                  </a:lnTo>
                </a:path>
              </a:pathLst>
            </a:custGeom>
            <a:ln w="20941">
              <a:solidFill>
                <a:srgbClr val="14A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7" name="object 5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58" name="Rectángulo 57">
            <a:extLst>
              <a:ext uri="{FF2B5EF4-FFF2-40B4-BE49-F238E27FC236}">
                <a16:creationId xmlns:a16="http://schemas.microsoft.com/office/drawing/2014/main" id="{D4A4395E-6C7A-A4ED-6030-2629CA5B5DF0}"/>
              </a:ext>
            </a:extLst>
          </p:cNvPr>
          <p:cNvSpPr/>
          <p:nvPr/>
        </p:nvSpPr>
        <p:spPr>
          <a:xfrm>
            <a:off x="952427" y="7713785"/>
            <a:ext cx="18296639" cy="673347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3" name="object 3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8" name="object 8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17" name="object 17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8" name="object 18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26" name="object 2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27" name="object 27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28" name="object 28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3044190">
              <a:lnSpc>
                <a:spcPct val="100000"/>
              </a:lnSpc>
              <a:spcBef>
                <a:spcPts val="120"/>
              </a:spcBef>
            </a:pPr>
            <a:r>
              <a:rPr b="1" spc="50" dirty="0"/>
              <a:t>Ejecución</a:t>
            </a:r>
          </a:p>
        </p:txBody>
      </p:sp>
      <p:sp>
        <p:nvSpPr>
          <p:cNvPr id="32" name="object 32"/>
          <p:cNvSpPr txBox="1"/>
          <p:nvPr/>
        </p:nvSpPr>
        <p:spPr>
          <a:xfrm>
            <a:off x="5383891" y="1628700"/>
            <a:ext cx="9336405" cy="5245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250" dirty="0">
                <a:solidFill>
                  <a:srgbClr val="14A484"/>
                </a:solidFill>
                <a:latin typeface="Arial MT"/>
                <a:cs typeface="Arial MT"/>
              </a:rPr>
              <a:t>Banco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Iniciativas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5" dirty="0">
                <a:solidFill>
                  <a:srgbClr val="14A484"/>
                </a:solidFill>
                <a:latin typeface="Arial MT"/>
                <a:cs typeface="Arial MT"/>
              </a:rPr>
              <a:t>para</a:t>
            </a:r>
            <a:r>
              <a:rPr sz="3250" spc="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80" dirty="0">
                <a:solidFill>
                  <a:srgbClr val="14A484"/>
                </a:solidFill>
                <a:latin typeface="Arial MT"/>
                <a:cs typeface="Arial MT"/>
              </a:rPr>
              <a:t>las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Comunidades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125" dirty="0">
                <a:solidFill>
                  <a:srgbClr val="14A484"/>
                </a:solidFill>
                <a:latin typeface="Arial MT"/>
                <a:cs typeface="Arial MT"/>
              </a:rPr>
              <a:t>2025</a:t>
            </a:r>
            <a:endParaRPr sz="3250">
              <a:latin typeface="Arial MT"/>
              <a:cs typeface="Arial MT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8496719" y="2630378"/>
            <a:ext cx="3110865" cy="3053715"/>
            <a:chOff x="8496719" y="2630378"/>
            <a:chExt cx="3110865" cy="3053715"/>
          </a:xfrm>
        </p:grpSpPr>
        <p:sp>
          <p:nvSpPr>
            <p:cNvPr id="34" name="object 34"/>
            <p:cNvSpPr/>
            <p:nvPr/>
          </p:nvSpPr>
          <p:spPr>
            <a:xfrm>
              <a:off x="9072146" y="3148786"/>
              <a:ext cx="1960245" cy="1960245"/>
            </a:xfrm>
            <a:custGeom>
              <a:avLst/>
              <a:gdLst/>
              <a:ahLst/>
              <a:cxnLst/>
              <a:rect l="l" t="t" r="r" b="b"/>
              <a:pathLst>
                <a:path w="1960245" h="1960245">
                  <a:moveTo>
                    <a:pt x="979907" y="0"/>
                  </a:moveTo>
                  <a:lnTo>
                    <a:pt x="932429" y="1129"/>
                  </a:lnTo>
                  <a:lnTo>
                    <a:pt x="885535" y="4485"/>
                  </a:lnTo>
                  <a:lnTo>
                    <a:pt x="839276" y="10015"/>
                  </a:lnTo>
                  <a:lnTo>
                    <a:pt x="793702" y="17668"/>
                  </a:lnTo>
                  <a:lnTo>
                    <a:pt x="748865" y="27393"/>
                  </a:lnTo>
                  <a:lnTo>
                    <a:pt x="704817" y="39138"/>
                  </a:lnTo>
                  <a:lnTo>
                    <a:pt x="661608" y="52853"/>
                  </a:lnTo>
                  <a:lnTo>
                    <a:pt x="619291" y="68485"/>
                  </a:lnTo>
                  <a:lnTo>
                    <a:pt x="577916" y="85983"/>
                  </a:lnTo>
                  <a:lnTo>
                    <a:pt x="537535" y="105297"/>
                  </a:lnTo>
                  <a:lnTo>
                    <a:pt x="498200" y="126374"/>
                  </a:lnTo>
                  <a:lnTo>
                    <a:pt x="459960" y="149164"/>
                  </a:lnTo>
                  <a:lnTo>
                    <a:pt x="422869" y="173615"/>
                  </a:lnTo>
                  <a:lnTo>
                    <a:pt x="386977" y="199675"/>
                  </a:lnTo>
                  <a:lnTo>
                    <a:pt x="352335" y="227294"/>
                  </a:lnTo>
                  <a:lnTo>
                    <a:pt x="318995" y="256421"/>
                  </a:lnTo>
                  <a:lnTo>
                    <a:pt x="287008" y="287003"/>
                  </a:lnTo>
                  <a:lnTo>
                    <a:pt x="256425" y="318989"/>
                  </a:lnTo>
                  <a:lnTo>
                    <a:pt x="227299" y="352329"/>
                  </a:lnTo>
                  <a:lnTo>
                    <a:pt x="199679" y="386970"/>
                  </a:lnTo>
                  <a:lnTo>
                    <a:pt x="173618" y="422862"/>
                  </a:lnTo>
                  <a:lnTo>
                    <a:pt x="149167" y="459953"/>
                  </a:lnTo>
                  <a:lnTo>
                    <a:pt x="126377" y="498192"/>
                  </a:lnTo>
                  <a:lnTo>
                    <a:pt x="105299" y="537527"/>
                  </a:lnTo>
                  <a:lnTo>
                    <a:pt x="85985" y="577908"/>
                  </a:lnTo>
                  <a:lnTo>
                    <a:pt x="68486" y="619282"/>
                  </a:lnTo>
                  <a:lnTo>
                    <a:pt x="52854" y="661599"/>
                  </a:lnTo>
                  <a:lnTo>
                    <a:pt x="39139" y="704807"/>
                  </a:lnTo>
                  <a:lnTo>
                    <a:pt x="27394" y="748855"/>
                  </a:lnTo>
                  <a:lnTo>
                    <a:pt x="17669" y="793692"/>
                  </a:lnTo>
                  <a:lnTo>
                    <a:pt x="10015" y="839265"/>
                  </a:lnTo>
                  <a:lnTo>
                    <a:pt x="4485" y="885525"/>
                  </a:lnTo>
                  <a:lnTo>
                    <a:pt x="1129" y="932419"/>
                  </a:lnTo>
                  <a:lnTo>
                    <a:pt x="0" y="979896"/>
                  </a:lnTo>
                  <a:lnTo>
                    <a:pt x="1129" y="1027374"/>
                  </a:lnTo>
                  <a:lnTo>
                    <a:pt x="4485" y="1074268"/>
                  </a:lnTo>
                  <a:lnTo>
                    <a:pt x="10015" y="1120527"/>
                  </a:lnTo>
                  <a:lnTo>
                    <a:pt x="17669" y="1166101"/>
                  </a:lnTo>
                  <a:lnTo>
                    <a:pt x="27394" y="1210938"/>
                  </a:lnTo>
                  <a:lnTo>
                    <a:pt x="39139" y="1254986"/>
                  </a:lnTo>
                  <a:lnTo>
                    <a:pt x="52854" y="1298194"/>
                  </a:lnTo>
                  <a:lnTo>
                    <a:pt x="68486" y="1340511"/>
                  </a:lnTo>
                  <a:lnTo>
                    <a:pt x="85985" y="1381885"/>
                  </a:lnTo>
                  <a:lnTo>
                    <a:pt x="105299" y="1422266"/>
                  </a:lnTo>
                  <a:lnTo>
                    <a:pt x="126377" y="1461601"/>
                  </a:lnTo>
                  <a:lnTo>
                    <a:pt x="149167" y="1499840"/>
                  </a:lnTo>
                  <a:lnTo>
                    <a:pt x="173618" y="1536931"/>
                  </a:lnTo>
                  <a:lnTo>
                    <a:pt x="199679" y="1572823"/>
                  </a:lnTo>
                  <a:lnTo>
                    <a:pt x="227299" y="1607464"/>
                  </a:lnTo>
                  <a:lnTo>
                    <a:pt x="256425" y="1640804"/>
                  </a:lnTo>
                  <a:lnTo>
                    <a:pt x="287008" y="1672790"/>
                  </a:lnTo>
                  <a:lnTo>
                    <a:pt x="318995" y="1703372"/>
                  </a:lnTo>
                  <a:lnTo>
                    <a:pt x="352335" y="1732498"/>
                  </a:lnTo>
                  <a:lnTo>
                    <a:pt x="386977" y="1760117"/>
                  </a:lnTo>
                  <a:lnTo>
                    <a:pt x="422869" y="1786178"/>
                  </a:lnTo>
                  <a:lnTo>
                    <a:pt x="459960" y="1810629"/>
                  </a:lnTo>
                  <a:lnTo>
                    <a:pt x="498200" y="1833419"/>
                  </a:lnTo>
                  <a:lnTo>
                    <a:pt x="537535" y="1854496"/>
                  </a:lnTo>
                  <a:lnTo>
                    <a:pt x="577916" y="1873810"/>
                  </a:lnTo>
                  <a:lnTo>
                    <a:pt x="619291" y="1891308"/>
                  </a:lnTo>
                  <a:lnTo>
                    <a:pt x="661608" y="1906940"/>
                  </a:lnTo>
                  <a:lnTo>
                    <a:pt x="704817" y="1920654"/>
                  </a:lnTo>
                  <a:lnTo>
                    <a:pt x="748865" y="1932400"/>
                  </a:lnTo>
                  <a:lnTo>
                    <a:pt x="793702" y="1942124"/>
                  </a:lnTo>
                  <a:lnTo>
                    <a:pt x="839276" y="1949778"/>
                  </a:lnTo>
                  <a:lnTo>
                    <a:pt x="885535" y="1955308"/>
                  </a:lnTo>
                  <a:lnTo>
                    <a:pt x="932429" y="1958663"/>
                  </a:lnTo>
                  <a:lnTo>
                    <a:pt x="979907" y="1959793"/>
                  </a:lnTo>
                  <a:lnTo>
                    <a:pt x="1027383" y="1958663"/>
                  </a:lnTo>
                  <a:lnTo>
                    <a:pt x="1074277" y="1955308"/>
                  </a:lnTo>
                  <a:lnTo>
                    <a:pt x="1120536" y="1949778"/>
                  </a:lnTo>
                  <a:lnTo>
                    <a:pt x="1166109" y="1942124"/>
                  </a:lnTo>
                  <a:lnTo>
                    <a:pt x="1210945" y="1932400"/>
                  </a:lnTo>
                  <a:lnTo>
                    <a:pt x="1254992" y="1920654"/>
                  </a:lnTo>
                  <a:lnTo>
                    <a:pt x="1298200" y="1906940"/>
                  </a:lnTo>
                  <a:lnTo>
                    <a:pt x="1340517" y="1891308"/>
                  </a:lnTo>
                  <a:lnTo>
                    <a:pt x="1381891" y="1873810"/>
                  </a:lnTo>
                  <a:lnTo>
                    <a:pt x="1422271" y="1854496"/>
                  </a:lnTo>
                  <a:lnTo>
                    <a:pt x="1461607" y="1833419"/>
                  </a:lnTo>
                  <a:lnTo>
                    <a:pt x="1499846" y="1810629"/>
                  </a:lnTo>
                  <a:lnTo>
                    <a:pt x="1536937" y="1786178"/>
                  </a:lnTo>
                  <a:lnTo>
                    <a:pt x="1572829" y="1760117"/>
                  </a:lnTo>
                  <a:lnTo>
                    <a:pt x="1607470" y="1732498"/>
                  </a:lnTo>
                  <a:lnTo>
                    <a:pt x="1640810" y="1703372"/>
                  </a:lnTo>
                  <a:lnTo>
                    <a:pt x="1672797" y="1672790"/>
                  </a:lnTo>
                  <a:lnTo>
                    <a:pt x="1703379" y="1640804"/>
                  </a:lnTo>
                  <a:lnTo>
                    <a:pt x="1732505" y="1607464"/>
                  </a:lnTo>
                  <a:lnTo>
                    <a:pt x="1760125" y="1572823"/>
                  </a:lnTo>
                  <a:lnTo>
                    <a:pt x="1786186" y="1536931"/>
                  </a:lnTo>
                  <a:lnTo>
                    <a:pt x="1810637" y="1499840"/>
                  </a:lnTo>
                  <a:lnTo>
                    <a:pt x="1833427" y="1461601"/>
                  </a:lnTo>
                  <a:lnTo>
                    <a:pt x="1854505" y="1422266"/>
                  </a:lnTo>
                  <a:lnTo>
                    <a:pt x="1873818" y="1381885"/>
                  </a:lnTo>
                  <a:lnTo>
                    <a:pt x="1891317" y="1340511"/>
                  </a:lnTo>
                  <a:lnTo>
                    <a:pt x="1906949" y="1298194"/>
                  </a:lnTo>
                  <a:lnTo>
                    <a:pt x="1920664" y="1254986"/>
                  </a:lnTo>
                  <a:lnTo>
                    <a:pt x="1932409" y="1210938"/>
                  </a:lnTo>
                  <a:lnTo>
                    <a:pt x="1942135" y="1166101"/>
                  </a:lnTo>
                  <a:lnTo>
                    <a:pt x="1949788" y="1120527"/>
                  </a:lnTo>
                  <a:lnTo>
                    <a:pt x="1955318" y="1074268"/>
                  </a:lnTo>
                  <a:lnTo>
                    <a:pt x="1958674" y="1027374"/>
                  </a:lnTo>
                  <a:lnTo>
                    <a:pt x="1959804" y="979896"/>
                  </a:lnTo>
                  <a:lnTo>
                    <a:pt x="1958674" y="932419"/>
                  </a:lnTo>
                  <a:lnTo>
                    <a:pt x="1955318" y="885525"/>
                  </a:lnTo>
                  <a:lnTo>
                    <a:pt x="1949788" y="839265"/>
                  </a:lnTo>
                  <a:lnTo>
                    <a:pt x="1942135" y="793692"/>
                  </a:lnTo>
                  <a:lnTo>
                    <a:pt x="1932409" y="748855"/>
                  </a:lnTo>
                  <a:lnTo>
                    <a:pt x="1920664" y="704807"/>
                  </a:lnTo>
                  <a:lnTo>
                    <a:pt x="1906949" y="661599"/>
                  </a:lnTo>
                  <a:lnTo>
                    <a:pt x="1891317" y="619282"/>
                  </a:lnTo>
                  <a:lnTo>
                    <a:pt x="1873818" y="577908"/>
                  </a:lnTo>
                  <a:lnTo>
                    <a:pt x="1854505" y="537527"/>
                  </a:lnTo>
                  <a:lnTo>
                    <a:pt x="1833427" y="498192"/>
                  </a:lnTo>
                  <a:lnTo>
                    <a:pt x="1810637" y="459953"/>
                  </a:lnTo>
                  <a:lnTo>
                    <a:pt x="1786186" y="422862"/>
                  </a:lnTo>
                  <a:lnTo>
                    <a:pt x="1760125" y="386970"/>
                  </a:lnTo>
                  <a:lnTo>
                    <a:pt x="1732505" y="352329"/>
                  </a:lnTo>
                  <a:lnTo>
                    <a:pt x="1703379" y="318989"/>
                  </a:lnTo>
                  <a:lnTo>
                    <a:pt x="1672797" y="287003"/>
                  </a:lnTo>
                  <a:lnTo>
                    <a:pt x="1640810" y="256421"/>
                  </a:lnTo>
                  <a:lnTo>
                    <a:pt x="1607470" y="227294"/>
                  </a:lnTo>
                  <a:lnTo>
                    <a:pt x="1572829" y="199675"/>
                  </a:lnTo>
                  <a:lnTo>
                    <a:pt x="1536937" y="173615"/>
                  </a:lnTo>
                  <a:lnTo>
                    <a:pt x="1499846" y="149164"/>
                  </a:lnTo>
                  <a:lnTo>
                    <a:pt x="1461607" y="126374"/>
                  </a:lnTo>
                  <a:lnTo>
                    <a:pt x="1422271" y="105297"/>
                  </a:lnTo>
                  <a:lnTo>
                    <a:pt x="1381891" y="85983"/>
                  </a:lnTo>
                  <a:lnTo>
                    <a:pt x="1340517" y="68485"/>
                  </a:lnTo>
                  <a:lnTo>
                    <a:pt x="1298200" y="52853"/>
                  </a:lnTo>
                  <a:lnTo>
                    <a:pt x="1254992" y="39138"/>
                  </a:lnTo>
                  <a:lnTo>
                    <a:pt x="1210945" y="27393"/>
                  </a:lnTo>
                  <a:lnTo>
                    <a:pt x="1166109" y="17668"/>
                  </a:lnTo>
                  <a:lnTo>
                    <a:pt x="1120536" y="10015"/>
                  </a:lnTo>
                  <a:lnTo>
                    <a:pt x="1074277" y="4485"/>
                  </a:lnTo>
                  <a:lnTo>
                    <a:pt x="1027383" y="1129"/>
                  </a:lnTo>
                  <a:lnTo>
                    <a:pt x="979907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8587959" y="2664592"/>
              <a:ext cx="2928620" cy="2928620"/>
            </a:xfrm>
            <a:custGeom>
              <a:avLst/>
              <a:gdLst/>
              <a:ahLst/>
              <a:cxnLst/>
              <a:rect l="l" t="t" r="r" b="b"/>
              <a:pathLst>
                <a:path w="2928620" h="2928620">
                  <a:moveTo>
                    <a:pt x="2928183" y="1464091"/>
                  </a:moveTo>
                  <a:lnTo>
                    <a:pt x="2927400" y="1512419"/>
                  </a:lnTo>
                  <a:lnTo>
                    <a:pt x="2925068" y="1560355"/>
                  </a:lnTo>
                  <a:lnTo>
                    <a:pt x="2921212" y="1607876"/>
                  </a:lnTo>
                  <a:lnTo>
                    <a:pt x="2915854" y="1654957"/>
                  </a:lnTo>
                  <a:lnTo>
                    <a:pt x="2909020" y="1701574"/>
                  </a:lnTo>
                  <a:lnTo>
                    <a:pt x="2900733" y="1747703"/>
                  </a:lnTo>
                  <a:lnTo>
                    <a:pt x="2891018" y="1793320"/>
                  </a:lnTo>
                  <a:lnTo>
                    <a:pt x="2879898" y="1838400"/>
                  </a:lnTo>
                  <a:lnTo>
                    <a:pt x="2867398" y="1882921"/>
                  </a:lnTo>
                  <a:lnTo>
                    <a:pt x="2853542" y="1926856"/>
                  </a:lnTo>
                  <a:lnTo>
                    <a:pt x="2838354" y="1970184"/>
                  </a:lnTo>
                  <a:lnTo>
                    <a:pt x="2821858" y="2012878"/>
                  </a:lnTo>
                  <a:lnTo>
                    <a:pt x="2804078" y="2054916"/>
                  </a:lnTo>
                  <a:lnTo>
                    <a:pt x="2785038" y="2096273"/>
                  </a:lnTo>
                  <a:lnTo>
                    <a:pt x="2764763" y="2136924"/>
                  </a:lnTo>
                  <a:lnTo>
                    <a:pt x="2743276" y="2176847"/>
                  </a:lnTo>
                  <a:lnTo>
                    <a:pt x="2720602" y="2216016"/>
                  </a:lnTo>
                  <a:lnTo>
                    <a:pt x="2696765" y="2254408"/>
                  </a:lnTo>
                  <a:lnTo>
                    <a:pt x="2671789" y="2291999"/>
                  </a:lnTo>
                  <a:lnTo>
                    <a:pt x="2645697" y="2328764"/>
                  </a:lnTo>
                  <a:lnTo>
                    <a:pt x="2618515" y="2364679"/>
                  </a:lnTo>
                  <a:lnTo>
                    <a:pt x="2590266" y="2399720"/>
                  </a:lnTo>
                  <a:lnTo>
                    <a:pt x="2560974" y="2433863"/>
                  </a:lnTo>
                  <a:lnTo>
                    <a:pt x="2530664" y="2467084"/>
                  </a:lnTo>
                  <a:lnTo>
                    <a:pt x="2499359" y="2499359"/>
                  </a:lnTo>
                  <a:lnTo>
                    <a:pt x="2467084" y="2530664"/>
                  </a:lnTo>
                  <a:lnTo>
                    <a:pt x="2433863" y="2560974"/>
                  </a:lnTo>
                  <a:lnTo>
                    <a:pt x="2399720" y="2590266"/>
                  </a:lnTo>
                  <a:lnTo>
                    <a:pt x="2364679" y="2618515"/>
                  </a:lnTo>
                  <a:lnTo>
                    <a:pt x="2328764" y="2645697"/>
                  </a:lnTo>
                  <a:lnTo>
                    <a:pt x="2291999" y="2671789"/>
                  </a:lnTo>
                  <a:lnTo>
                    <a:pt x="2254408" y="2696765"/>
                  </a:lnTo>
                  <a:lnTo>
                    <a:pt x="2216016" y="2720602"/>
                  </a:lnTo>
                  <a:lnTo>
                    <a:pt x="2176847" y="2743276"/>
                  </a:lnTo>
                  <a:lnTo>
                    <a:pt x="2136924" y="2764763"/>
                  </a:lnTo>
                  <a:lnTo>
                    <a:pt x="2096273" y="2785038"/>
                  </a:lnTo>
                  <a:lnTo>
                    <a:pt x="2054916" y="2804078"/>
                  </a:lnTo>
                  <a:lnTo>
                    <a:pt x="2012878" y="2821858"/>
                  </a:lnTo>
                  <a:lnTo>
                    <a:pt x="1970184" y="2838354"/>
                  </a:lnTo>
                  <a:lnTo>
                    <a:pt x="1926856" y="2853542"/>
                  </a:lnTo>
                  <a:lnTo>
                    <a:pt x="1882921" y="2867398"/>
                  </a:lnTo>
                  <a:lnTo>
                    <a:pt x="1838400" y="2879898"/>
                  </a:lnTo>
                  <a:lnTo>
                    <a:pt x="1793320" y="2891018"/>
                  </a:lnTo>
                  <a:lnTo>
                    <a:pt x="1747703" y="2900733"/>
                  </a:lnTo>
                  <a:lnTo>
                    <a:pt x="1701574" y="2909020"/>
                  </a:lnTo>
                  <a:lnTo>
                    <a:pt x="1654957" y="2915854"/>
                  </a:lnTo>
                  <a:lnTo>
                    <a:pt x="1607876" y="2921212"/>
                  </a:lnTo>
                  <a:lnTo>
                    <a:pt x="1560355" y="2925068"/>
                  </a:lnTo>
                  <a:lnTo>
                    <a:pt x="1512419" y="2927400"/>
                  </a:lnTo>
                  <a:lnTo>
                    <a:pt x="1464091" y="2928183"/>
                  </a:lnTo>
                  <a:lnTo>
                    <a:pt x="1415763" y="2927400"/>
                  </a:lnTo>
                  <a:lnTo>
                    <a:pt x="1367827" y="2925068"/>
                  </a:lnTo>
                  <a:lnTo>
                    <a:pt x="1320306" y="2921212"/>
                  </a:lnTo>
                  <a:lnTo>
                    <a:pt x="1273225" y="2915854"/>
                  </a:lnTo>
                  <a:lnTo>
                    <a:pt x="1226608" y="2909020"/>
                  </a:lnTo>
                  <a:lnTo>
                    <a:pt x="1180479" y="2900733"/>
                  </a:lnTo>
                  <a:lnTo>
                    <a:pt x="1134862" y="2891018"/>
                  </a:lnTo>
                  <a:lnTo>
                    <a:pt x="1089782" y="2879898"/>
                  </a:lnTo>
                  <a:lnTo>
                    <a:pt x="1045262" y="2867398"/>
                  </a:lnTo>
                  <a:lnTo>
                    <a:pt x="1001326" y="2853542"/>
                  </a:lnTo>
                  <a:lnTo>
                    <a:pt x="957999" y="2838354"/>
                  </a:lnTo>
                  <a:lnTo>
                    <a:pt x="915304" y="2821858"/>
                  </a:lnTo>
                  <a:lnTo>
                    <a:pt x="873266" y="2804078"/>
                  </a:lnTo>
                  <a:lnTo>
                    <a:pt x="831909" y="2785038"/>
                  </a:lnTo>
                  <a:lnTo>
                    <a:pt x="791258" y="2764763"/>
                  </a:lnTo>
                  <a:lnTo>
                    <a:pt x="751335" y="2743276"/>
                  </a:lnTo>
                  <a:lnTo>
                    <a:pt x="712166" y="2720602"/>
                  </a:lnTo>
                  <a:lnTo>
                    <a:pt x="673774" y="2696765"/>
                  </a:lnTo>
                  <a:lnTo>
                    <a:pt x="636183" y="2671789"/>
                  </a:lnTo>
                  <a:lnTo>
                    <a:pt x="599419" y="2645697"/>
                  </a:lnTo>
                  <a:lnTo>
                    <a:pt x="563503" y="2618515"/>
                  </a:lnTo>
                  <a:lnTo>
                    <a:pt x="528462" y="2590266"/>
                  </a:lnTo>
                  <a:lnTo>
                    <a:pt x="494319" y="2560974"/>
                  </a:lnTo>
                  <a:lnTo>
                    <a:pt x="461098" y="2530664"/>
                  </a:lnTo>
                  <a:lnTo>
                    <a:pt x="428823" y="2499359"/>
                  </a:lnTo>
                  <a:lnTo>
                    <a:pt x="397518" y="2467084"/>
                  </a:lnTo>
                  <a:lnTo>
                    <a:pt x="367208" y="2433863"/>
                  </a:lnTo>
                  <a:lnTo>
                    <a:pt x="337916" y="2399720"/>
                  </a:lnTo>
                  <a:lnTo>
                    <a:pt x="309667" y="2364679"/>
                  </a:lnTo>
                  <a:lnTo>
                    <a:pt x="282485" y="2328764"/>
                  </a:lnTo>
                  <a:lnTo>
                    <a:pt x="256394" y="2291999"/>
                  </a:lnTo>
                  <a:lnTo>
                    <a:pt x="231417" y="2254408"/>
                  </a:lnTo>
                  <a:lnTo>
                    <a:pt x="207580" y="2216016"/>
                  </a:lnTo>
                  <a:lnTo>
                    <a:pt x="184906" y="2176847"/>
                  </a:lnTo>
                  <a:lnTo>
                    <a:pt x="163419" y="2136924"/>
                  </a:lnTo>
                  <a:lnTo>
                    <a:pt x="143144" y="2096273"/>
                  </a:lnTo>
                  <a:lnTo>
                    <a:pt x="124104" y="2054916"/>
                  </a:lnTo>
                  <a:lnTo>
                    <a:pt x="106324" y="2012878"/>
                  </a:lnTo>
                  <a:lnTo>
                    <a:pt x="89828" y="1970184"/>
                  </a:lnTo>
                  <a:lnTo>
                    <a:pt x="74640" y="1926856"/>
                  </a:lnTo>
                  <a:lnTo>
                    <a:pt x="60784" y="1882921"/>
                  </a:lnTo>
                  <a:lnTo>
                    <a:pt x="48284" y="1838400"/>
                  </a:lnTo>
                  <a:lnTo>
                    <a:pt x="37164" y="1793320"/>
                  </a:lnTo>
                  <a:lnTo>
                    <a:pt x="27449" y="1747703"/>
                  </a:lnTo>
                  <a:lnTo>
                    <a:pt x="19162" y="1701574"/>
                  </a:lnTo>
                  <a:lnTo>
                    <a:pt x="12328" y="1654957"/>
                  </a:lnTo>
                  <a:lnTo>
                    <a:pt x="6970" y="1607876"/>
                  </a:lnTo>
                  <a:lnTo>
                    <a:pt x="3114" y="1560355"/>
                  </a:lnTo>
                  <a:lnTo>
                    <a:pt x="782" y="1512419"/>
                  </a:lnTo>
                  <a:lnTo>
                    <a:pt x="0" y="1464091"/>
                  </a:lnTo>
                  <a:lnTo>
                    <a:pt x="782" y="1415763"/>
                  </a:lnTo>
                  <a:lnTo>
                    <a:pt x="3114" y="1367827"/>
                  </a:lnTo>
                  <a:lnTo>
                    <a:pt x="6970" y="1320306"/>
                  </a:lnTo>
                  <a:lnTo>
                    <a:pt x="12328" y="1273225"/>
                  </a:lnTo>
                  <a:lnTo>
                    <a:pt x="19162" y="1226608"/>
                  </a:lnTo>
                  <a:lnTo>
                    <a:pt x="27449" y="1180479"/>
                  </a:lnTo>
                  <a:lnTo>
                    <a:pt x="37164" y="1134862"/>
                  </a:lnTo>
                  <a:lnTo>
                    <a:pt x="48284" y="1089782"/>
                  </a:lnTo>
                  <a:lnTo>
                    <a:pt x="60784" y="1045262"/>
                  </a:lnTo>
                  <a:lnTo>
                    <a:pt x="74640" y="1001326"/>
                  </a:lnTo>
                  <a:lnTo>
                    <a:pt x="89828" y="957999"/>
                  </a:lnTo>
                  <a:lnTo>
                    <a:pt x="106324" y="915304"/>
                  </a:lnTo>
                  <a:lnTo>
                    <a:pt x="124104" y="873266"/>
                  </a:lnTo>
                  <a:lnTo>
                    <a:pt x="143144" y="831909"/>
                  </a:lnTo>
                  <a:lnTo>
                    <a:pt x="163419" y="791258"/>
                  </a:lnTo>
                  <a:lnTo>
                    <a:pt x="184906" y="751335"/>
                  </a:lnTo>
                  <a:lnTo>
                    <a:pt x="207580" y="712166"/>
                  </a:lnTo>
                  <a:lnTo>
                    <a:pt x="231417" y="673774"/>
                  </a:lnTo>
                  <a:lnTo>
                    <a:pt x="256394" y="636183"/>
                  </a:lnTo>
                  <a:lnTo>
                    <a:pt x="282485" y="599419"/>
                  </a:lnTo>
                  <a:lnTo>
                    <a:pt x="309667" y="563503"/>
                  </a:lnTo>
                  <a:lnTo>
                    <a:pt x="337916" y="528462"/>
                  </a:lnTo>
                  <a:lnTo>
                    <a:pt x="367208" y="494319"/>
                  </a:lnTo>
                  <a:lnTo>
                    <a:pt x="397518" y="461098"/>
                  </a:lnTo>
                  <a:lnTo>
                    <a:pt x="428823" y="428823"/>
                  </a:lnTo>
                  <a:lnTo>
                    <a:pt x="461098" y="397518"/>
                  </a:lnTo>
                  <a:lnTo>
                    <a:pt x="494319" y="367208"/>
                  </a:lnTo>
                  <a:lnTo>
                    <a:pt x="528462" y="337916"/>
                  </a:lnTo>
                  <a:lnTo>
                    <a:pt x="563503" y="309667"/>
                  </a:lnTo>
                  <a:lnTo>
                    <a:pt x="599419" y="282485"/>
                  </a:lnTo>
                  <a:lnTo>
                    <a:pt x="636183" y="256394"/>
                  </a:lnTo>
                  <a:lnTo>
                    <a:pt x="673774" y="231417"/>
                  </a:lnTo>
                  <a:lnTo>
                    <a:pt x="712166" y="207580"/>
                  </a:lnTo>
                  <a:lnTo>
                    <a:pt x="751335" y="184906"/>
                  </a:lnTo>
                  <a:lnTo>
                    <a:pt x="791258" y="163419"/>
                  </a:lnTo>
                  <a:lnTo>
                    <a:pt x="831909" y="143144"/>
                  </a:lnTo>
                  <a:lnTo>
                    <a:pt x="873266" y="124104"/>
                  </a:lnTo>
                  <a:lnTo>
                    <a:pt x="915304" y="106324"/>
                  </a:lnTo>
                  <a:lnTo>
                    <a:pt x="957999" y="89828"/>
                  </a:lnTo>
                  <a:lnTo>
                    <a:pt x="1001326" y="74640"/>
                  </a:lnTo>
                  <a:lnTo>
                    <a:pt x="1045262" y="60784"/>
                  </a:lnTo>
                  <a:lnTo>
                    <a:pt x="1089782" y="48284"/>
                  </a:lnTo>
                  <a:lnTo>
                    <a:pt x="1134862" y="37164"/>
                  </a:lnTo>
                  <a:lnTo>
                    <a:pt x="1180479" y="27449"/>
                  </a:lnTo>
                  <a:lnTo>
                    <a:pt x="1226608" y="19162"/>
                  </a:lnTo>
                  <a:lnTo>
                    <a:pt x="1273225" y="12328"/>
                  </a:lnTo>
                  <a:lnTo>
                    <a:pt x="1320306" y="6970"/>
                  </a:lnTo>
                  <a:lnTo>
                    <a:pt x="1367827" y="3114"/>
                  </a:lnTo>
                  <a:lnTo>
                    <a:pt x="1415763" y="782"/>
                  </a:lnTo>
                  <a:lnTo>
                    <a:pt x="1464091" y="0"/>
                  </a:lnTo>
                  <a:lnTo>
                    <a:pt x="1512419" y="782"/>
                  </a:lnTo>
                  <a:lnTo>
                    <a:pt x="1560355" y="3114"/>
                  </a:lnTo>
                  <a:lnTo>
                    <a:pt x="1607876" y="6970"/>
                  </a:lnTo>
                  <a:lnTo>
                    <a:pt x="1654957" y="12328"/>
                  </a:lnTo>
                  <a:lnTo>
                    <a:pt x="1701574" y="19162"/>
                  </a:lnTo>
                  <a:lnTo>
                    <a:pt x="1747703" y="27449"/>
                  </a:lnTo>
                  <a:lnTo>
                    <a:pt x="1793320" y="37164"/>
                  </a:lnTo>
                  <a:lnTo>
                    <a:pt x="1838400" y="48284"/>
                  </a:lnTo>
                  <a:lnTo>
                    <a:pt x="1882921" y="60784"/>
                  </a:lnTo>
                  <a:lnTo>
                    <a:pt x="1926856" y="74640"/>
                  </a:lnTo>
                  <a:lnTo>
                    <a:pt x="1970184" y="89828"/>
                  </a:lnTo>
                  <a:lnTo>
                    <a:pt x="2012878" y="106324"/>
                  </a:lnTo>
                  <a:lnTo>
                    <a:pt x="2054916" y="124104"/>
                  </a:lnTo>
                  <a:lnTo>
                    <a:pt x="2096273" y="143144"/>
                  </a:lnTo>
                  <a:lnTo>
                    <a:pt x="2136924" y="163419"/>
                  </a:lnTo>
                  <a:lnTo>
                    <a:pt x="2176847" y="184906"/>
                  </a:lnTo>
                  <a:lnTo>
                    <a:pt x="2216016" y="207580"/>
                  </a:lnTo>
                  <a:lnTo>
                    <a:pt x="2254408" y="231417"/>
                  </a:lnTo>
                  <a:lnTo>
                    <a:pt x="2291999" y="256394"/>
                  </a:lnTo>
                  <a:lnTo>
                    <a:pt x="2328764" y="282485"/>
                  </a:lnTo>
                  <a:lnTo>
                    <a:pt x="2364679" y="309667"/>
                  </a:lnTo>
                  <a:lnTo>
                    <a:pt x="2399720" y="337916"/>
                  </a:lnTo>
                  <a:lnTo>
                    <a:pt x="2433863" y="367208"/>
                  </a:lnTo>
                  <a:lnTo>
                    <a:pt x="2467084" y="397518"/>
                  </a:lnTo>
                  <a:lnTo>
                    <a:pt x="2499359" y="428823"/>
                  </a:lnTo>
                  <a:lnTo>
                    <a:pt x="2530664" y="461098"/>
                  </a:lnTo>
                  <a:lnTo>
                    <a:pt x="2560974" y="494319"/>
                  </a:lnTo>
                  <a:lnTo>
                    <a:pt x="2590266" y="528462"/>
                  </a:lnTo>
                  <a:lnTo>
                    <a:pt x="2618515" y="563503"/>
                  </a:lnTo>
                  <a:lnTo>
                    <a:pt x="2645697" y="599419"/>
                  </a:lnTo>
                  <a:lnTo>
                    <a:pt x="2671789" y="636183"/>
                  </a:lnTo>
                  <a:lnTo>
                    <a:pt x="2696765" y="673774"/>
                  </a:lnTo>
                  <a:lnTo>
                    <a:pt x="2720602" y="712166"/>
                  </a:lnTo>
                  <a:lnTo>
                    <a:pt x="2743276" y="751335"/>
                  </a:lnTo>
                  <a:lnTo>
                    <a:pt x="2764763" y="791258"/>
                  </a:lnTo>
                  <a:lnTo>
                    <a:pt x="2785038" y="831909"/>
                  </a:lnTo>
                  <a:lnTo>
                    <a:pt x="2804078" y="873266"/>
                  </a:lnTo>
                  <a:lnTo>
                    <a:pt x="2821858" y="915304"/>
                  </a:lnTo>
                  <a:lnTo>
                    <a:pt x="2838354" y="957999"/>
                  </a:lnTo>
                  <a:lnTo>
                    <a:pt x="2853542" y="1001326"/>
                  </a:lnTo>
                  <a:lnTo>
                    <a:pt x="2867398" y="1045262"/>
                  </a:lnTo>
                  <a:lnTo>
                    <a:pt x="2879898" y="1089782"/>
                  </a:lnTo>
                  <a:lnTo>
                    <a:pt x="2891018" y="1134862"/>
                  </a:lnTo>
                  <a:lnTo>
                    <a:pt x="2900733" y="1180479"/>
                  </a:lnTo>
                  <a:lnTo>
                    <a:pt x="2909020" y="1226608"/>
                  </a:lnTo>
                  <a:lnTo>
                    <a:pt x="2915854" y="1273225"/>
                  </a:lnTo>
                  <a:lnTo>
                    <a:pt x="2921212" y="1320306"/>
                  </a:lnTo>
                  <a:lnTo>
                    <a:pt x="2925068" y="1367827"/>
                  </a:lnTo>
                  <a:lnTo>
                    <a:pt x="2927400" y="1415763"/>
                  </a:lnTo>
                  <a:lnTo>
                    <a:pt x="2928183" y="1464091"/>
                  </a:lnTo>
                  <a:close/>
                </a:path>
              </a:pathLst>
            </a:custGeom>
            <a:ln w="68427">
              <a:solidFill>
                <a:srgbClr val="CDCC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587957" y="4128683"/>
              <a:ext cx="2928620" cy="1464310"/>
            </a:xfrm>
            <a:custGeom>
              <a:avLst/>
              <a:gdLst/>
              <a:ahLst/>
              <a:cxnLst/>
              <a:rect l="l" t="t" r="r" b="b"/>
              <a:pathLst>
                <a:path w="2928620" h="1464310">
                  <a:moveTo>
                    <a:pt x="0" y="0"/>
                  </a:moveTo>
                  <a:lnTo>
                    <a:pt x="782" y="48327"/>
                  </a:lnTo>
                  <a:lnTo>
                    <a:pt x="3114" y="96264"/>
                  </a:lnTo>
                  <a:lnTo>
                    <a:pt x="6970" y="143784"/>
                  </a:lnTo>
                  <a:lnTo>
                    <a:pt x="12328" y="190865"/>
                  </a:lnTo>
                  <a:lnTo>
                    <a:pt x="19162" y="237482"/>
                  </a:lnTo>
                  <a:lnTo>
                    <a:pt x="27449" y="283611"/>
                  </a:lnTo>
                  <a:lnTo>
                    <a:pt x="37164" y="329228"/>
                  </a:lnTo>
                  <a:lnTo>
                    <a:pt x="48284" y="374309"/>
                  </a:lnTo>
                  <a:lnTo>
                    <a:pt x="60784" y="418829"/>
                  </a:lnTo>
                  <a:lnTo>
                    <a:pt x="74640" y="462765"/>
                  </a:lnTo>
                  <a:lnTo>
                    <a:pt x="89828" y="506092"/>
                  </a:lnTo>
                  <a:lnTo>
                    <a:pt x="106324" y="548787"/>
                  </a:lnTo>
                  <a:lnTo>
                    <a:pt x="124104" y="590824"/>
                  </a:lnTo>
                  <a:lnTo>
                    <a:pt x="143144" y="632181"/>
                  </a:lnTo>
                  <a:lnTo>
                    <a:pt x="163419" y="672833"/>
                  </a:lnTo>
                  <a:lnTo>
                    <a:pt x="184906" y="712755"/>
                  </a:lnTo>
                  <a:lnTo>
                    <a:pt x="207580" y="751925"/>
                  </a:lnTo>
                  <a:lnTo>
                    <a:pt x="231417" y="790317"/>
                  </a:lnTo>
                  <a:lnTo>
                    <a:pt x="256394" y="827907"/>
                  </a:lnTo>
                  <a:lnTo>
                    <a:pt x="282485" y="864672"/>
                  </a:lnTo>
                  <a:lnTo>
                    <a:pt x="309667" y="900587"/>
                  </a:lnTo>
                  <a:lnTo>
                    <a:pt x="337916" y="935628"/>
                  </a:lnTo>
                  <a:lnTo>
                    <a:pt x="367208" y="969772"/>
                  </a:lnTo>
                  <a:lnTo>
                    <a:pt x="397518" y="1002993"/>
                  </a:lnTo>
                  <a:lnTo>
                    <a:pt x="428823" y="1035268"/>
                  </a:lnTo>
                  <a:lnTo>
                    <a:pt x="461098" y="1066572"/>
                  </a:lnTo>
                  <a:lnTo>
                    <a:pt x="494319" y="1096883"/>
                  </a:lnTo>
                  <a:lnTo>
                    <a:pt x="528462" y="1126174"/>
                  </a:lnTo>
                  <a:lnTo>
                    <a:pt x="563503" y="1154423"/>
                  </a:lnTo>
                  <a:lnTo>
                    <a:pt x="599419" y="1181606"/>
                  </a:lnTo>
                  <a:lnTo>
                    <a:pt x="636183" y="1207697"/>
                  </a:lnTo>
                  <a:lnTo>
                    <a:pt x="673774" y="1232673"/>
                  </a:lnTo>
                  <a:lnTo>
                    <a:pt x="712166" y="1256511"/>
                  </a:lnTo>
                  <a:lnTo>
                    <a:pt x="751335" y="1279185"/>
                  </a:lnTo>
                  <a:lnTo>
                    <a:pt x="791258" y="1300671"/>
                  </a:lnTo>
                  <a:lnTo>
                    <a:pt x="831909" y="1320947"/>
                  </a:lnTo>
                  <a:lnTo>
                    <a:pt x="873266" y="1339986"/>
                  </a:lnTo>
                  <a:lnTo>
                    <a:pt x="915304" y="1357766"/>
                  </a:lnTo>
                  <a:lnTo>
                    <a:pt x="957999" y="1374262"/>
                  </a:lnTo>
                  <a:lnTo>
                    <a:pt x="1001326" y="1389450"/>
                  </a:lnTo>
                  <a:lnTo>
                    <a:pt x="1045262" y="1403307"/>
                  </a:lnTo>
                  <a:lnTo>
                    <a:pt x="1089782" y="1415807"/>
                  </a:lnTo>
                  <a:lnTo>
                    <a:pt x="1134862" y="1426926"/>
                  </a:lnTo>
                  <a:lnTo>
                    <a:pt x="1180479" y="1436642"/>
                  </a:lnTo>
                  <a:lnTo>
                    <a:pt x="1226608" y="1444928"/>
                  </a:lnTo>
                  <a:lnTo>
                    <a:pt x="1273225" y="1451763"/>
                  </a:lnTo>
                  <a:lnTo>
                    <a:pt x="1320306" y="1457120"/>
                  </a:lnTo>
                  <a:lnTo>
                    <a:pt x="1367827" y="1460977"/>
                  </a:lnTo>
                  <a:lnTo>
                    <a:pt x="1415763" y="1463308"/>
                  </a:lnTo>
                  <a:lnTo>
                    <a:pt x="1464091" y="1464091"/>
                  </a:lnTo>
                  <a:lnTo>
                    <a:pt x="1512419" y="1463308"/>
                  </a:lnTo>
                  <a:lnTo>
                    <a:pt x="1560355" y="1460977"/>
                  </a:lnTo>
                  <a:lnTo>
                    <a:pt x="1607876" y="1457120"/>
                  </a:lnTo>
                  <a:lnTo>
                    <a:pt x="1654957" y="1451763"/>
                  </a:lnTo>
                  <a:lnTo>
                    <a:pt x="1701574" y="1444928"/>
                  </a:lnTo>
                  <a:lnTo>
                    <a:pt x="1747703" y="1436642"/>
                  </a:lnTo>
                  <a:lnTo>
                    <a:pt x="1793320" y="1426926"/>
                  </a:lnTo>
                  <a:lnTo>
                    <a:pt x="1838400" y="1415807"/>
                  </a:lnTo>
                  <a:lnTo>
                    <a:pt x="1882921" y="1403307"/>
                  </a:lnTo>
                  <a:lnTo>
                    <a:pt x="1926856" y="1389450"/>
                  </a:lnTo>
                  <a:lnTo>
                    <a:pt x="1970184" y="1374262"/>
                  </a:lnTo>
                  <a:lnTo>
                    <a:pt x="2012878" y="1357766"/>
                  </a:lnTo>
                  <a:lnTo>
                    <a:pt x="2054916" y="1339986"/>
                  </a:lnTo>
                  <a:lnTo>
                    <a:pt x="2096273" y="1320947"/>
                  </a:lnTo>
                  <a:lnTo>
                    <a:pt x="2136924" y="1300671"/>
                  </a:lnTo>
                  <a:lnTo>
                    <a:pt x="2176847" y="1279185"/>
                  </a:lnTo>
                  <a:lnTo>
                    <a:pt x="2216016" y="1256511"/>
                  </a:lnTo>
                  <a:lnTo>
                    <a:pt x="2254408" y="1232673"/>
                  </a:lnTo>
                  <a:lnTo>
                    <a:pt x="2291999" y="1207697"/>
                  </a:lnTo>
                  <a:lnTo>
                    <a:pt x="2328764" y="1181606"/>
                  </a:lnTo>
                  <a:lnTo>
                    <a:pt x="2364679" y="1154423"/>
                  </a:lnTo>
                  <a:lnTo>
                    <a:pt x="2399720" y="1126174"/>
                  </a:lnTo>
                  <a:lnTo>
                    <a:pt x="2433863" y="1096883"/>
                  </a:lnTo>
                  <a:lnTo>
                    <a:pt x="2467084" y="1066572"/>
                  </a:lnTo>
                  <a:lnTo>
                    <a:pt x="2499359" y="1035268"/>
                  </a:lnTo>
                  <a:lnTo>
                    <a:pt x="2530664" y="1002993"/>
                  </a:lnTo>
                  <a:lnTo>
                    <a:pt x="2560974" y="969772"/>
                  </a:lnTo>
                  <a:lnTo>
                    <a:pt x="2590266" y="935628"/>
                  </a:lnTo>
                  <a:lnTo>
                    <a:pt x="2618515" y="900587"/>
                  </a:lnTo>
                  <a:lnTo>
                    <a:pt x="2645697" y="864672"/>
                  </a:lnTo>
                  <a:lnTo>
                    <a:pt x="2671789" y="827907"/>
                  </a:lnTo>
                  <a:lnTo>
                    <a:pt x="2696765" y="790317"/>
                  </a:lnTo>
                  <a:lnTo>
                    <a:pt x="2720602" y="751925"/>
                  </a:lnTo>
                  <a:lnTo>
                    <a:pt x="2743276" y="712755"/>
                  </a:lnTo>
                  <a:lnTo>
                    <a:pt x="2764763" y="672833"/>
                  </a:lnTo>
                  <a:lnTo>
                    <a:pt x="2785038" y="632181"/>
                  </a:lnTo>
                  <a:lnTo>
                    <a:pt x="2804078" y="590824"/>
                  </a:lnTo>
                  <a:lnTo>
                    <a:pt x="2821858" y="548787"/>
                  </a:lnTo>
                  <a:lnTo>
                    <a:pt x="2838354" y="506092"/>
                  </a:lnTo>
                  <a:lnTo>
                    <a:pt x="2853542" y="462765"/>
                  </a:lnTo>
                  <a:lnTo>
                    <a:pt x="2867398" y="418829"/>
                  </a:lnTo>
                  <a:lnTo>
                    <a:pt x="2879898" y="374309"/>
                  </a:lnTo>
                  <a:lnTo>
                    <a:pt x="2891018" y="329228"/>
                  </a:lnTo>
                  <a:lnTo>
                    <a:pt x="2900733" y="283611"/>
                  </a:lnTo>
                  <a:lnTo>
                    <a:pt x="2909020" y="237482"/>
                  </a:lnTo>
                  <a:lnTo>
                    <a:pt x="2915854" y="190865"/>
                  </a:lnTo>
                  <a:lnTo>
                    <a:pt x="2921212" y="143784"/>
                  </a:lnTo>
                  <a:lnTo>
                    <a:pt x="2925068" y="96264"/>
                  </a:lnTo>
                  <a:lnTo>
                    <a:pt x="2927400" y="48327"/>
                  </a:lnTo>
                  <a:lnTo>
                    <a:pt x="2928183" y="0"/>
                  </a:lnTo>
                </a:path>
              </a:pathLst>
            </a:custGeom>
            <a:ln w="182476">
              <a:solidFill>
                <a:srgbClr val="CDCC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9534055" y="3658469"/>
              <a:ext cx="1047115" cy="1047115"/>
            </a:xfrm>
            <a:custGeom>
              <a:avLst/>
              <a:gdLst/>
              <a:ahLst/>
              <a:cxnLst/>
              <a:rect l="l" t="t" r="r" b="b"/>
              <a:pathLst>
                <a:path w="1047115" h="1047114">
                  <a:moveTo>
                    <a:pt x="716368" y="467918"/>
                  </a:moveTo>
                  <a:lnTo>
                    <a:pt x="696379" y="429094"/>
                  </a:lnTo>
                  <a:lnTo>
                    <a:pt x="677786" y="418807"/>
                  </a:lnTo>
                  <a:lnTo>
                    <a:pt x="668312" y="419595"/>
                  </a:lnTo>
                  <a:lnTo>
                    <a:pt x="657313" y="424561"/>
                  </a:lnTo>
                  <a:lnTo>
                    <a:pt x="493077" y="568464"/>
                  </a:lnTo>
                  <a:lnTo>
                    <a:pt x="429298" y="494487"/>
                  </a:lnTo>
                  <a:lnTo>
                    <a:pt x="413537" y="484276"/>
                  </a:lnTo>
                  <a:lnTo>
                    <a:pt x="396417" y="485597"/>
                  </a:lnTo>
                  <a:lnTo>
                    <a:pt x="380339" y="494804"/>
                  </a:lnTo>
                  <a:lnTo>
                    <a:pt x="367690" y="508279"/>
                  </a:lnTo>
                  <a:lnTo>
                    <a:pt x="361505" y="522109"/>
                  </a:lnTo>
                  <a:lnTo>
                    <a:pt x="362762" y="533895"/>
                  </a:lnTo>
                  <a:lnTo>
                    <a:pt x="368998" y="544817"/>
                  </a:lnTo>
                  <a:lnTo>
                    <a:pt x="377774" y="556031"/>
                  </a:lnTo>
                  <a:lnTo>
                    <a:pt x="400634" y="579996"/>
                  </a:lnTo>
                  <a:lnTo>
                    <a:pt x="423583" y="609307"/>
                  </a:lnTo>
                  <a:lnTo>
                    <a:pt x="446481" y="637984"/>
                  </a:lnTo>
                  <a:lnTo>
                    <a:pt x="469214" y="660019"/>
                  </a:lnTo>
                  <a:lnTo>
                    <a:pt x="483603" y="666826"/>
                  </a:lnTo>
                  <a:lnTo>
                    <a:pt x="496087" y="665708"/>
                  </a:lnTo>
                  <a:lnTo>
                    <a:pt x="558165" y="617347"/>
                  </a:lnTo>
                  <a:lnTo>
                    <a:pt x="596061" y="583514"/>
                  </a:lnTo>
                  <a:lnTo>
                    <a:pt x="633641" y="549198"/>
                  </a:lnTo>
                  <a:lnTo>
                    <a:pt x="671385" y="515150"/>
                  </a:lnTo>
                  <a:lnTo>
                    <a:pt x="709828" y="482092"/>
                  </a:lnTo>
                  <a:lnTo>
                    <a:pt x="716368" y="467918"/>
                  </a:lnTo>
                  <a:close/>
                </a:path>
                <a:path w="1047115" h="1047114">
                  <a:moveTo>
                    <a:pt x="1046822" y="501726"/>
                  </a:moveTo>
                  <a:lnTo>
                    <a:pt x="1045654" y="471957"/>
                  </a:lnTo>
                  <a:lnTo>
                    <a:pt x="1031595" y="440588"/>
                  </a:lnTo>
                  <a:lnTo>
                    <a:pt x="1002639" y="427050"/>
                  </a:lnTo>
                  <a:lnTo>
                    <a:pt x="933132" y="417842"/>
                  </a:lnTo>
                  <a:lnTo>
                    <a:pt x="927163" y="392214"/>
                  </a:lnTo>
                  <a:lnTo>
                    <a:pt x="918514" y="367423"/>
                  </a:lnTo>
                  <a:lnTo>
                    <a:pt x="908329" y="343166"/>
                  </a:lnTo>
                  <a:lnTo>
                    <a:pt x="897763" y="319138"/>
                  </a:lnTo>
                  <a:lnTo>
                    <a:pt x="917854" y="292265"/>
                  </a:lnTo>
                  <a:lnTo>
                    <a:pt x="939444" y="265239"/>
                  </a:lnTo>
                  <a:lnTo>
                    <a:pt x="944727" y="251866"/>
                  </a:lnTo>
                  <a:lnTo>
                    <a:pt x="950836" y="236359"/>
                  </a:lnTo>
                  <a:lnTo>
                    <a:pt x="940320" y="203962"/>
                  </a:lnTo>
                  <a:lnTo>
                    <a:pt x="899756" y="159092"/>
                  </a:lnTo>
                  <a:lnTo>
                    <a:pt x="856373" y="117525"/>
                  </a:lnTo>
                  <a:lnTo>
                    <a:pt x="823760" y="105854"/>
                  </a:lnTo>
                  <a:lnTo>
                    <a:pt x="795629" y="115951"/>
                  </a:lnTo>
                  <a:lnTo>
                    <a:pt x="792695" y="118186"/>
                  </a:lnTo>
                  <a:lnTo>
                    <a:pt x="792695" y="505752"/>
                  </a:lnTo>
                  <a:lnTo>
                    <a:pt x="792022" y="544461"/>
                  </a:lnTo>
                  <a:lnTo>
                    <a:pt x="791984" y="546798"/>
                  </a:lnTo>
                  <a:lnTo>
                    <a:pt x="785266" y="587273"/>
                  </a:lnTo>
                  <a:lnTo>
                    <a:pt x="772731" y="626135"/>
                  </a:lnTo>
                  <a:lnTo>
                    <a:pt x="772655" y="626389"/>
                  </a:lnTo>
                  <a:lnTo>
                    <a:pt x="754316" y="663371"/>
                  </a:lnTo>
                  <a:lnTo>
                    <a:pt x="730364" y="697433"/>
                  </a:lnTo>
                  <a:lnTo>
                    <a:pt x="700963" y="727824"/>
                  </a:lnTo>
                  <a:lnTo>
                    <a:pt x="666229" y="753732"/>
                  </a:lnTo>
                  <a:lnTo>
                    <a:pt x="626300" y="774407"/>
                  </a:lnTo>
                  <a:lnTo>
                    <a:pt x="583222" y="788568"/>
                  </a:lnTo>
                  <a:lnTo>
                    <a:pt x="540486" y="795312"/>
                  </a:lnTo>
                  <a:lnTo>
                    <a:pt x="498665" y="795134"/>
                  </a:lnTo>
                  <a:lnTo>
                    <a:pt x="458558" y="788568"/>
                  </a:lnTo>
                  <a:lnTo>
                    <a:pt x="458419" y="788568"/>
                  </a:lnTo>
                  <a:lnTo>
                    <a:pt x="419862" y="776008"/>
                  </a:lnTo>
                  <a:lnTo>
                    <a:pt x="383971" y="758075"/>
                  </a:lnTo>
                  <a:lnTo>
                    <a:pt x="351129" y="735228"/>
                  </a:lnTo>
                  <a:lnTo>
                    <a:pt x="321881" y="707986"/>
                  </a:lnTo>
                  <a:lnTo>
                    <a:pt x="296773" y="676846"/>
                  </a:lnTo>
                  <a:lnTo>
                    <a:pt x="276390" y="642391"/>
                  </a:lnTo>
                  <a:lnTo>
                    <a:pt x="261112" y="604888"/>
                  </a:lnTo>
                  <a:lnTo>
                    <a:pt x="251637" y="565048"/>
                  </a:lnTo>
                  <a:lnTo>
                    <a:pt x="248462" y="523341"/>
                  </a:lnTo>
                  <a:lnTo>
                    <a:pt x="252107" y="480263"/>
                  </a:lnTo>
                  <a:lnTo>
                    <a:pt x="263131" y="436295"/>
                  </a:lnTo>
                  <a:lnTo>
                    <a:pt x="281940" y="392988"/>
                  </a:lnTo>
                  <a:lnTo>
                    <a:pt x="306870" y="355003"/>
                  </a:lnTo>
                  <a:lnTo>
                    <a:pt x="337058" y="322580"/>
                  </a:lnTo>
                  <a:lnTo>
                    <a:pt x="371640" y="295922"/>
                  </a:lnTo>
                  <a:lnTo>
                    <a:pt x="409714" y="275297"/>
                  </a:lnTo>
                  <a:lnTo>
                    <a:pt x="450443" y="260921"/>
                  </a:lnTo>
                  <a:lnTo>
                    <a:pt x="492925" y="253034"/>
                  </a:lnTo>
                  <a:lnTo>
                    <a:pt x="536308" y="251866"/>
                  </a:lnTo>
                  <a:lnTo>
                    <a:pt x="579691" y="257644"/>
                  </a:lnTo>
                  <a:lnTo>
                    <a:pt x="622236" y="270611"/>
                  </a:lnTo>
                  <a:lnTo>
                    <a:pt x="663041" y="290982"/>
                  </a:lnTo>
                  <a:lnTo>
                    <a:pt x="701357" y="319138"/>
                  </a:lnTo>
                  <a:lnTo>
                    <a:pt x="732663" y="351294"/>
                  </a:lnTo>
                  <a:lnTo>
                    <a:pt x="757377" y="386892"/>
                  </a:lnTo>
                  <a:lnTo>
                    <a:pt x="775449" y="424840"/>
                  </a:lnTo>
                  <a:lnTo>
                    <a:pt x="775538" y="425018"/>
                  </a:lnTo>
                  <a:lnTo>
                    <a:pt x="787260" y="464896"/>
                  </a:lnTo>
                  <a:lnTo>
                    <a:pt x="792695" y="505752"/>
                  </a:lnTo>
                  <a:lnTo>
                    <a:pt x="792695" y="118186"/>
                  </a:lnTo>
                  <a:lnTo>
                    <a:pt x="769073" y="136144"/>
                  </a:lnTo>
                  <a:lnTo>
                    <a:pt x="741540" y="154546"/>
                  </a:lnTo>
                  <a:lnTo>
                    <a:pt x="731291" y="149390"/>
                  </a:lnTo>
                  <a:lnTo>
                    <a:pt x="716368" y="141884"/>
                  </a:lnTo>
                  <a:lnTo>
                    <a:pt x="691007" y="129806"/>
                  </a:lnTo>
                  <a:lnTo>
                    <a:pt x="665099" y="118986"/>
                  </a:lnTo>
                  <a:lnTo>
                    <a:pt x="638302" y="110083"/>
                  </a:lnTo>
                  <a:lnTo>
                    <a:pt x="629729" y="43497"/>
                  </a:lnTo>
                  <a:lnTo>
                    <a:pt x="616559" y="16141"/>
                  </a:lnTo>
                  <a:lnTo>
                    <a:pt x="585787" y="2260"/>
                  </a:lnTo>
                  <a:lnTo>
                    <a:pt x="559028" y="609"/>
                  </a:lnTo>
                  <a:lnTo>
                    <a:pt x="522986" y="0"/>
                  </a:lnTo>
                  <a:lnTo>
                    <a:pt x="485495" y="609"/>
                  </a:lnTo>
                  <a:lnTo>
                    <a:pt x="486727" y="609"/>
                  </a:lnTo>
                  <a:lnTo>
                    <a:pt x="460717" y="2476"/>
                  </a:lnTo>
                  <a:lnTo>
                    <a:pt x="426948" y="28841"/>
                  </a:lnTo>
                  <a:lnTo>
                    <a:pt x="419341" y="72631"/>
                  </a:lnTo>
                  <a:lnTo>
                    <a:pt x="416090" y="96240"/>
                  </a:lnTo>
                  <a:lnTo>
                    <a:pt x="411619" y="108724"/>
                  </a:lnTo>
                  <a:lnTo>
                    <a:pt x="403504" y="111988"/>
                  </a:lnTo>
                  <a:lnTo>
                    <a:pt x="389661" y="116103"/>
                  </a:lnTo>
                  <a:lnTo>
                    <a:pt x="374929" y="120307"/>
                  </a:lnTo>
                  <a:lnTo>
                    <a:pt x="364083" y="123825"/>
                  </a:lnTo>
                  <a:lnTo>
                    <a:pt x="350227" y="129806"/>
                  </a:lnTo>
                  <a:lnTo>
                    <a:pt x="336892" y="136144"/>
                  </a:lnTo>
                  <a:lnTo>
                    <a:pt x="310134" y="149377"/>
                  </a:lnTo>
                  <a:lnTo>
                    <a:pt x="284924" y="129057"/>
                  </a:lnTo>
                  <a:lnTo>
                    <a:pt x="259105" y="108927"/>
                  </a:lnTo>
                  <a:lnTo>
                    <a:pt x="231241" y="99174"/>
                  </a:lnTo>
                  <a:lnTo>
                    <a:pt x="199694" y="110083"/>
                  </a:lnTo>
                  <a:lnTo>
                    <a:pt x="199834" y="110083"/>
                  </a:lnTo>
                  <a:lnTo>
                    <a:pt x="182702" y="124955"/>
                  </a:lnTo>
                  <a:lnTo>
                    <a:pt x="131686" y="174485"/>
                  </a:lnTo>
                  <a:lnTo>
                    <a:pt x="104978" y="210439"/>
                  </a:lnTo>
                  <a:lnTo>
                    <a:pt x="102870" y="228104"/>
                  </a:lnTo>
                  <a:lnTo>
                    <a:pt x="108038" y="245503"/>
                  </a:lnTo>
                  <a:lnTo>
                    <a:pt x="118922" y="263664"/>
                  </a:lnTo>
                  <a:lnTo>
                    <a:pt x="127203" y="273837"/>
                  </a:lnTo>
                  <a:lnTo>
                    <a:pt x="138315" y="287083"/>
                  </a:lnTo>
                  <a:lnTo>
                    <a:pt x="147675" y="300482"/>
                  </a:lnTo>
                  <a:lnTo>
                    <a:pt x="150723" y="311099"/>
                  </a:lnTo>
                  <a:lnTo>
                    <a:pt x="138785" y="333527"/>
                  </a:lnTo>
                  <a:lnTo>
                    <a:pt x="128485" y="356755"/>
                  </a:lnTo>
                  <a:lnTo>
                    <a:pt x="119392" y="380504"/>
                  </a:lnTo>
                  <a:lnTo>
                    <a:pt x="111086" y="404520"/>
                  </a:lnTo>
                  <a:lnTo>
                    <a:pt x="78574" y="407936"/>
                  </a:lnTo>
                  <a:lnTo>
                    <a:pt x="44881" y="412000"/>
                  </a:lnTo>
                  <a:lnTo>
                    <a:pt x="17335" y="424840"/>
                  </a:lnTo>
                  <a:lnTo>
                    <a:pt x="3276" y="454545"/>
                  </a:lnTo>
                  <a:lnTo>
                    <a:pt x="3810" y="480263"/>
                  </a:lnTo>
                  <a:lnTo>
                    <a:pt x="3898" y="484327"/>
                  </a:lnTo>
                  <a:lnTo>
                    <a:pt x="1854" y="514807"/>
                  </a:lnTo>
                  <a:lnTo>
                    <a:pt x="0" y="544461"/>
                  </a:lnTo>
                  <a:lnTo>
                    <a:pt x="12" y="546798"/>
                  </a:lnTo>
                  <a:lnTo>
                    <a:pt x="1016" y="574509"/>
                  </a:lnTo>
                  <a:lnTo>
                    <a:pt x="14490" y="604888"/>
                  </a:lnTo>
                  <a:lnTo>
                    <a:pt x="40551" y="618451"/>
                  </a:lnTo>
                  <a:lnTo>
                    <a:pt x="72783" y="622947"/>
                  </a:lnTo>
                  <a:lnTo>
                    <a:pt x="104724" y="626135"/>
                  </a:lnTo>
                  <a:lnTo>
                    <a:pt x="108013" y="626706"/>
                  </a:lnTo>
                  <a:lnTo>
                    <a:pt x="121462" y="663371"/>
                  </a:lnTo>
                  <a:lnTo>
                    <a:pt x="124802" y="673709"/>
                  </a:lnTo>
                  <a:lnTo>
                    <a:pt x="130695" y="687387"/>
                  </a:lnTo>
                  <a:lnTo>
                    <a:pt x="137121" y="700836"/>
                  </a:lnTo>
                  <a:lnTo>
                    <a:pt x="143725" y="714197"/>
                  </a:lnTo>
                  <a:lnTo>
                    <a:pt x="150190" y="727608"/>
                  </a:lnTo>
                  <a:lnTo>
                    <a:pt x="128155" y="755700"/>
                  </a:lnTo>
                  <a:lnTo>
                    <a:pt x="106159" y="783196"/>
                  </a:lnTo>
                  <a:lnTo>
                    <a:pt x="96050" y="812660"/>
                  </a:lnTo>
                  <a:lnTo>
                    <a:pt x="125323" y="864565"/>
                  </a:lnTo>
                  <a:lnTo>
                    <a:pt x="170103" y="910704"/>
                  </a:lnTo>
                  <a:lnTo>
                    <a:pt x="203733" y="937209"/>
                  </a:lnTo>
                  <a:lnTo>
                    <a:pt x="219811" y="941146"/>
                  </a:lnTo>
                  <a:lnTo>
                    <a:pt x="236258" y="938796"/>
                  </a:lnTo>
                  <a:lnTo>
                    <a:pt x="253631" y="930414"/>
                  </a:lnTo>
                  <a:lnTo>
                    <a:pt x="265684" y="921181"/>
                  </a:lnTo>
                  <a:lnTo>
                    <a:pt x="279158" y="909320"/>
                  </a:lnTo>
                  <a:lnTo>
                    <a:pt x="292455" y="898017"/>
                  </a:lnTo>
                  <a:lnTo>
                    <a:pt x="304038" y="890498"/>
                  </a:lnTo>
                  <a:lnTo>
                    <a:pt x="314198" y="891197"/>
                  </a:lnTo>
                  <a:lnTo>
                    <a:pt x="328333" y="897153"/>
                  </a:lnTo>
                  <a:lnTo>
                    <a:pt x="342836" y="904773"/>
                  </a:lnTo>
                  <a:lnTo>
                    <a:pt x="354101" y="910437"/>
                  </a:lnTo>
                  <a:lnTo>
                    <a:pt x="367614" y="915682"/>
                  </a:lnTo>
                  <a:lnTo>
                    <a:pt x="381292" y="920457"/>
                  </a:lnTo>
                  <a:lnTo>
                    <a:pt x="408724" y="929754"/>
                  </a:lnTo>
                  <a:lnTo>
                    <a:pt x="412610" y="965111"/>
                  </a:lnTo>
                  <a:lnTo>
                    <a:pt x="431050" y="1030782"/>
                  </a:lnTo>
                  <a:lnTo>
                    <a:pt x="492086" y="1046111"/>
                  </a:lnTo>
                  <a:lnTo>
                    <a:pt x="525945" y="1046746"/>
                  </a:lnTo>
                  <a:lnTo>
                    <a:pt x="559574" y="1046251"/>
                  </a:lnTo>
                  <a:lnTo>
                    <a:pt x="612533" y="1029271"/>
                  </a:lnTo>
                  <a:lnTo>
                    <a:pt x="629119" y="966063"/>
                  </a:lnTo>
                  <a:lnTo>
                    <a:pt x="632612" y="933551"/>
                  </a:lnTo>
                  <a:lnTo>
                    <a:pt x="639838" y="927989"/>
                  </a:lnTo>
                  <a:lnTo>
                    <a:pt x="654532" y="922172"/>
                  </a:lnTo>
                  <a:lnTo>
                    <a:pt x="670661" y="916901"/>
                  </a:lnTo>
                  <a:lnTo>
                    <a:pt x="682205" y="912990"/>
                  </a:lnTo>
                  <a:lnTo>
                    <a:pt x="693915" y="907884"/>
                  </a:lnTo>
                  <a:lnTo>
                    <a:pt x="717003" y="896962"/>
                  </a:lnTo>
                  <a:lnTo>
                    <a:pt x="728675" y="891781"/>
                  </a:lnTo>
                  <a:lnTo>
                    <a:pt x="756462" y="912990"/>
                  </a:lnTo>
                  <a:lnTo>
                    <a:pt x="781900" y="933551"/>
                  </a:lnTo>
                  <a:lnTo>
                    <a:pt x="784517" y="935647"/>
                  </a:lnTo>
                  <a:lnTo>
                    <a:pt x="814336" y="947318"/>
                  </a:lnTo>
                  <a:lnTo>
                    <a:pt x="847674" y="935647"/>
                  </a:lnTo>
                  <a:lnTo>
                    <a:pt x="865847" y="919467"/>
                  </a:lnTo>
                  <a:lnTo>
                    <a:pt x="893864" y="892683"/>
                  </a:lnTo>
                  <a:lnTo>
                    <a:pt x="894753" y="891781"/>
                  </a:lnTo>
                  <a:lnTo>
                    <a:pt x="896035" y="890498"/>
                  </a:lnTo>
                  <a:lnTo>
                    <a:pt x="920800" y="865555"/>
                  </a:lnTo>
                  <a:lnTo>
                    <a:pt x="935786" y="848372"/>
                  </a:lnTo>
                  <a:lnTo>
                    <a:pt x="943724" y="814768"/>
                  </a:lnTo>
                  <a:lnTo>
                    <a:pt x="934821" y="795312"/>
                  </a:lnTo>
                  <a:lnTo>
                    <a:pt x="930579" y="786053"/>
                  </a:lnTo>
                  <a:lnTo>
                    <a:pt x="908723" y="759079"/>
                  </a:lnTo>
                  <a:lnTo>
                    <a:pt x="890562" y="730745"/>
                  </a:lnTo>
                  <a:lnTo>
                    <a:pt x="930262" y="642391"/>
                  </a:lnTo>
                  <a:lnTo>
                    <a:pt x="957986" y="639127"/>
                  </a:lnTo>
                  <a:lnTo>
                    <a:pt x="988910" y="636701"/>
                  </a:lnTo>
                  <a:lnTo>
                    <a:pt x="1017358" y="629539"/>
                  </a:lnTo>
                  <a:lnTo>
                    <a:pt x="1037653" y="611987"/>
                  </a:lnTo>
                  <a:lnTo>
                    <a:pt x="1043673" y="585939"/>
                  </a:lnTo>
                  <a:lnTo>
                    <a:pt x="1046276" y="546798"/>
                  </a:lnTo>
                  <a:lnTo>
                    <a:pt x="1046391" y="545134"/>
                  </a:lnTo>
                  <a:lnTo>
                    <a:pt x="1046441" y="544461"/>
                  </a:lnTo>
                  <a:lnTo>
                    <a:pt x="1046619" y="523341"/>
                  </a:lnTo>
                  <a:lnTo>
                    <a:pt x="1046695" y="514807"/>
                  </a:lnTo>
                  <a:lnTo>
                    <a:pt x="1046822" y="501726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8" name="object 38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2231636" y="2630378"/>
            <a:ext cx="3110659" cy="3053634"/>
          </a:xfrm>
          <a:prstGeom prst="rect">
            <a:avLst/>
          </a:prstGeom>
        </p:spPr>
      </p:pic>
      <p:sp>
        <p:nvSpPr>
          <p:cNvPr id="39" name="object 39"/>
          <p:cNvSpPr txBox="1"/>
          <p:nvPr/>
        </p:nvSpPr>
        <p:spPr>
          <a:xfrm>
            <a:off x="2331127" y="5914644"/>
            <a:ext cx="2877185" cy="4349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50" b="1" spc="60" dirty="0">
                <a:solidFill>
                  <a:srgbClr val="14A484"/>
                </a:solidFill>
                <a:latin typeface="Arial MT"/>
                <a:cs typeface="Arial MT"/>
              </a:rPr>
              <a:t>CONVOCATORIA</a:t>
            </a:r>
            <a:endParaRPr sz="2650" b="1" dirty="0">
              <a:latin typeface="Arial MT"/>
              <a:cs typeface="Arial M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538699" y="7160339"/>
            <a:ext cx="4338955" cy="2651125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433705" indent="-421005">
              <a:lnSpc>
                <a:spcPct val="100000"/>
              </a:lnSpc>
              <a:spcBef>
                <a:spcPts val="470"/>
              </a:spcBef>
              <a:buClr>
                <a:srgbClr val="14A484"/>
              </a:buClr>
              <a:buAutoNum type="arabicPeriod"/>
              <a:tabLst>
                <a:tab pos="43370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Estructuracion</a:t>
            </a:r>
            <a:r>
              <a:rPr sz="215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líneas</a:t>
            </a:r>
            <a:endParaRPr sz="2150">
              <a:latin typeface="Arial MT"/>
              <a:cs typeface="Arial MT"/>
            </a:endParaRPr>
          </a:p>
          <a:p>
            <a:pPr marL="433705" marR="550545" indent="-421640">
              <a:lnSpc>
                <a:spcPct val="114500"/>
              </a:lnSpc>
              <a:buClr>
                <a:srgbClr val="14A484"/>
              </a:buClr>
              <a:buAutoNum type="arabicPeriod"/>
              <a:tabLst>
                <a:tab pos="43370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Divulgacion</a:t>
            </a:r>
            <a:r>
              <a:rPr sz="2150" spc="1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1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iniciativas</a:t>
            </a:r>
            <a:r>
              <a:rPr sz="2150" spc="1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60" dirty="0">
                <a:solidFill>
                  <a:srgbClr val="616160"/>
                </a:solidFill>
                <a:latin typeface="Arial MT"/>
                <a:cs typeface="Arial MT"/>
              </a:rPr>
              <a:t>a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presentar.</a:t>
            </a:r>
            <a:endParaRPr sz="2150">
              <a:latin typeface="Arial MT"/>
              <a:cs typeface="Arial MT"/>
            </a:endParaRPr>
          </a:p>
          <a:p>
            <a:pPr marL="433705" marR="5080" indent="-421640">
              <a:lnSpc>
                <a:spcPct val="114500"/>
              </a:lnSpc>
              <a:buClr>
                <a:srgbClr val="14A484"/>
              </a:buClr>
              <a:buAutoNum type="arabicPeriod"/>
              <a:tabLst>
                <a:tab pos="43370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Convocatoria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15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presentación</a:t>
            </a:r>
            <a:r>
              <a:rPr sz="215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de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propuestas</a:t>
            </a:r>
            <a:r>
              <a:rPr sz="2150" spc="1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(Plataforma)</a:t>
            </a:r>
            <a:endParaRPr sz="2150">
              <a:latin typeface="Arial MT"/>
              <a:cs typeface="Arial MT"/>
            </a:endParaRPr>
          </a:p>
          <a:p>
            <a:pPr marL="433705" marR="751205" indent="-421640">
              <a:lnSpc>
                <a:spcPct val="114500"/>
              </a:lnSpc>
              <a:buClr>
                <a:srgbClr val="14A484"/>
              </a:buClr>
              <a:buAutoNum type="arabicPeriod"/>
              <a:tabLst>
                <a:tab pos="43370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Evaluacion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selección</a:t>
            </a: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de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Iniciativas</a:t>
            </a:r>
            <a:endParaRPr sz="2150">
              <a:latin typeface="Arial MT"/>
              <a:cs typeface="Arial MT"/>
            </a:endParaRPr>
          </a:p>
        </p:txBody>
      </p:sp>
      <p:pic>
        <p:nvPicPr>
          <p:cNvPr id="41" name="object 41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4761801" y="2630378"/>
            <a:ext cx="3110659" cy="3053634"/>
          </a:xfrm>
          <a:prstGeom prst="rect">
            <a:avLst/>
          </a:prstGeom>
        </p:spPr>
      </p:pic>
      <p:sp>
        <p:nvSpPr>
          <p:cNvPr id="42" name="object 42"/>
          <p:cNvSpPr txBox="1"/>
          <p:nvPr/>
        </p:nvSpPr>
        <p:spPr>
          <a:xfrm>
            <a:off x="7583806" y="5914644"/>
            <a:ext cx="5135244" cy="42511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50" b="1" spc="70" dirty="0">
                <a:solidFill>
                  <a:srgbClr val="14A484"/>
                </a:solidFill>
                <a:latin typeface="Arial MT"/>
                <a:cs typeface="Arial MT"/>
              </a:rPr>
              <a:t>CONTRACTUAL</a:t>
            </a:r>
            <a:r>
              <a:rPr sz="2650" b="1" spc="-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650" b="1" dirty="0">
                <a:solidFill>
                  <a:srgbClr val="14A484"/>
                </a:solidFill>
                <a:latin typeface="Arial MT"/>
                <a:cs typeface="Arial MT"/>
              </a:rPr>
              <a:t>Y</a:t>
            </a:r>
            <a:r>
              <a:rPr sz="2650" b="1" spc="-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650" b="1" spc="-50" dirty="0">
                <a:solidFill>
                  <a:srgbClr val="14A484"/>
                </a:solidFill>
                <a:latin typeface="Arial MT"/>
                <a:cs typeface="Arial MT"/>
              </a:rPr>
              <a:t>EJECUCIÓN</a:t>
            </a:r>
            <a:endParaRPr sz="2650" b="1" dirty="0">
              <a:latin typeface="Arial MT"/>
              <a:cs typeface="Arial MT"/>
            </a:endParaRPr>
          </a:p>
        </p:txBody>
      </p:sp>
      <p:sp>
        <p:nvSpPr>
          <p:cNvPr id="45" name="object 4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43" name="object 43"/>
          <p:cNvSpPr txBox="1"/>
          <p:nvPr/>
        </p:nvSpPr>
        <p:spPr>
          <a:xfrm>
            <a:off x="14068559" y="5858728"/>
            <a:ext cx="4445872" cy="319151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530350" marR="201930" indent="-1112520">
              <a:lnSpc>
                <a:spcPct val="115199"/>
              </a:lnSpc>
              <a:spcBef>
                <a:spcPts val="90"/>
              </a:spcBef>
            </a:pPr>
            <a:r>
              <a:rPr sz="2650" b="1" dirty="0">
                <a:solidFill>
                  <a:srgbClr val="14A484"/>
                </a:solidFill>
                <a:latin typeface="Arial MT"/>
                <a:cs typeface="Arial MT"/>
              </a:rPr>
              <a:t>ASISTENCIA</a:t>
            </a:r>
            <a:r>
              <a:rPr sz="2650" b="1" spc="48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650" b="1" spc="-10" dirty="0">
                <a:solidFill>
                  <a:srgbClr val="14A484"/>
                </a:solidFill>
                <a:latin typeface="Arial MT"/>
                <a:cs typeface="Arial MT"/>
              </a:rPr>
              <a:t>TECNICA </a:t>
            </a:r>
            <a:r>
              <a:rPr sz="2650" b="1" dirty="0">
                <a:solidFill>
                  <a:srgbClr val="14A484"/>
                </a:solidFill>
                <a:latin typeface="Arial MT"/>
                <a:cs typeface="Arial MT"/>
              </a:rPr>
              <a:t>Y</a:t>
            </a:r>
            <a:r>
              <a:rPr sz="2650" b="1" spc="-6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650" b="1" spc="-10" dirty="0">
                <a:solidFill>
                  <a:srgbClr val="14A484"/>
                </a:solidFill>
                <a:latin typeface="Arial MT"/>
                <a:cs typeface="Arial MT"/>
              </a:rPr>
              <a:t>CIERRE</a:t>
            </a:r>
            <a:endParaRPr sz="2650" b="1" dirty="0">
              <a:latin typeface="Arial MT"/>
              <a:cs typeface="Arial MT"/>
            </a:endParaRPr>
          </a:p>
          <a:p>
            <a:pPr marL="433705" marR="5080" indent="-421640">
              <a:lnSpc>
                <a:spcPct val="114500"/>
              </a:lnSpc>
              <a:spcBef>
                <a:spcPts val="2935"/>
              </a:spcBef>
              <a:buClr>
                <a:srgbClr val="14A484"/>
              </a:buClr>
              <a:buAutoNum type="arabicPeriod" startAt="8"/>
              <a:tabLst>
                <a:tab pos="43370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Asistencia</a:t>
            </a:r>
            <a:r>
              <a:rPr sz="2150" spc="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15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las</a:t>
            </a:r>
            <a:r>
              <a:rPr sz="2150" spc="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organizaciones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15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entregas</a:t>
            </a:r>
            <a:r>
              <a:rPr sz="215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informes</a:t>
            </a:r>
            <a:r>
              <a:rPr sz="215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50" dirty="0">
                <a:solidFill>
                  <a:srgbClr val="616160"/>
                </a:solidFill>
                <a:latin typeface="Arial MT"/>
                <a:cs typeface="Arial MT"/>
              </a:rPr>
              <a:t>y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cortes</a:t>
            </a:r>
            <a:r>
              <a:rPr sz="215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los</a:t>
            </a:r>
            <a:r>
              <a:rPr sz="215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proyectos</a:t>
            </a:r>
            <a:endParaRPr sz="2150" dirty="0">
              <a:latin typeface="Arial MT"/>
              <a:cs typeface="Arial MT"/>
            </a:endParaRPr>
          </a:p>
          <a:p>
            <a:pPr marL="433705" marR="840105" indent="-421640">
              <a:lnSpc>
                <a:spcPct val="114500"/>
              </a:lnSpc>
              <a:buClr>
                <a:srgbClr val="14A484"/>
              </a:buClr>
              <a:buAutoNum type="arabicPeriod" startAt="8"/>
              <a:tabLst>
                <a:tab pos="43370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Liquidaciones</a:t>
            </a:r>
            <a:r>
              <a:rPr sz="2150" spc="-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150" spc="-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actas</a:t>
            </a:r>
            <a:r>
              <a:rPr sz="2150" spc="-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de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entrega.</a:t>
            </a:r>
            <a:endParaRPr sz="2150" dirty="0">
              <a:latin typeface="Arial MT"/>
              <a:cs typeface="Arial M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7827995" y="7160339"/>
            <a:ext cx="4203065" cy="22764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33705" marR="5080" indent="-421640">
              <a:lnSpc>
                <a:spcPct val="114500"/>
              </a:lnSpc>
              <a:spcBef>
                <a:spcPts val="95"/>
              </a:spcBef>
              <a:buClr>
                <a:srgbClr val="14A484"/>
              </a:buClr>
              <a:buAutoNum type="arabicPeriod" startAt="5"/>
              <a:tabLst>
                <a:tab pos="43370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Entrega</a:t>
            </a:r>
            <a:r>
              <a:rPr sz="215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requisitos</a:t>
            </a:r>
            <a:r>
              <a:rPr sz="215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mínimos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15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firma</a:t>
            </a:r>
            <a:r>
              <a:rPr sz="215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convenios solidarios</a:t>
            </a:r>
            <a:endParaRPr sz="2150">
              <a:latin typeface="Arial MT"/>
              <a:cs typeface="Arial MT"/>
            </a:endParaRPr>
          </a:p>
          <a:p>
            <a:pPr marL="433705" marR="331470" indent="-421640">
              <a:lnSpc>
                <a:spcPct val="114500"/>
              </a:lnSpc>
              <a:buClr>
                <a:srgbClr val="14A484"/>
              </a:buClr>
              <a:buAutoNum type="arabicPeriod" startAt="5"/>
              <a:tabLst>
                <a:tab pos="43370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Pólizas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garantías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y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actas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-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inicio</a:t>
            </a:r>
            <a:endParaRPr sz="2150">
              <a:latin typeface="Arial MT"/>
              <a:cs typeface="Arial MT"/>
            </a:endParaRPr>
          </a:p>
          <a:p>
            <a:pPr marL="433705" indent="-421005">
              <a:lnSpc>
                <a:spcPct val="100000"/>
              </a:lnSpc>
              <a:spcBef>
                <a:spcPts val="370"/>
              </a:spcBef>
              <a:buClr>
                <a:srgbClr val="14A484"/>
              </a:buClr>
              <a:buAutoNum type="arabicPeriod" startAt="5"/>
              <a:tabLst>
                <a:tab pos="43370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Desembolsos</a:t>
            </a:r>
            <a:r>
              <a:rPr sz="215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los</a:t>
            </a:r>
            <a:r>
              <a:rPr sz="215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recursos</a:t>
            </a:r>
            <a:endParaRPr sz="215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10556</TotalTime>
  <Words>2352</Words>
  <Application>Microsoft Office PowerPoint</Application>
  <PresentationFormat>Personalizado</PresentationFormat>
  <Paragraphs>256</Paragraphs>
  <Slides>19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8" baseType="lpstr">
      <vt:lpstr>Amasis MT Pro</vt:lpstr>
      <vt:lpstr>Aptos</vt:lpstr>
      <vt:lpstr>Arial</vt:lpstr>
      <vt:lpstr>Arial MT</vt:lpstr>
      <vt:lpstr>Calibri</vt:lpstr>
      <vt:lpstr>HELVETICA</vt:lpstr>
      <vt:lpstr>Tahoma</vt:lpstr>
      <vt:lpstr>Times New Roman</vt:lpstr>
      <vt:lpstr>Office Theme</vt:lpstr>
      <vt:lpstr>Presentación de PowerPoint</vt:lpstr>
      <vt:lpstr>Presentación de PowerPoint</vt:lpstr>
      <vt:lpstr>Presentación de PowerPoint</vt:lpstr>
      <vt:lpstr>El Ministerio del Interior informa:</vt:lpstr>
      <vt:lpstr>Financiación de Organizaciones Sociales</vt:lpstr>
      <vt:lpstr>Grupos Poblacionales</vt:lpstr>
      <vt:lpstr>Presentación de PowerPoint</vt:lpstr>
      <vt:lpstr>Líneas de Financiación</vt:lpstr>
      <vt:lpstr>Ejecución</vt:lpstr>
      <vt:lpstr>Presentación de PowerPoint</vt:lpstr>
      <vt:lpstr>Líneas de Financiación  Organizaciones de Personas con Discapacidad (OPCD)</vt:lpstr>
      <vt:lpstr>Requisitos habilitantes para todas las líneas de financiación Organizaciones de Personas con Discapacidad</vt:lpstr>
      <vt:lpstr>Línea de Financiación</vt:lpstr>
      <vt:lpstr>Línea de Financiación</vt:lpstr>
      <vt:lpstr>Criterios Técnicos</vt:lpstr>
      <vt:lpstr>Criterios Inclusión</vt:lpstr>
      <vt:lpstr>Criterios de Inclusión</vt:lpstr>
      <vt:lpstr>Calificación Iniciativas Postuladas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Presentacion banco de iniciativas</dc:title>
  <dc:creator>ING GERMAN BOHORQUEZ</dc:creator>
  <cp:lastModifiedBy>MARIA ALEJANDRA GALINDO TOBIAS</cp:lastModifiedBy>
  <cp:revision>43</cp:revision>
  <dcterms:created xsi:type="dcterms:W3CDTF">2025-10-28T21:04:04Z</dcterms:created>
  <dcterms:modified xsi:type="dcterms:W3CDTF">2025-11-15T01:12:11Z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2025-10-28T00:00:00Z</vt:filetime>
  </property>
  <property fmtid="{D5CDD505-2E9C-101B-9397-08002B2CF9AE}" pid="3" name="Creator">
    <vt:lpwstr>Adobe Illustrator 29.0 (Macintosh)</vt:lpwstr>
  </property>
  <property fmtid="{D5CDD505-2E9C-101B-9397-08002B2CF9AE}" pid="4" name="LastSaved">
    <vt:filetime>2025-10-28T00:00:00Z</vt:filetime>
  </property>
  <property fmtid="{D5CDD505-2E9C-101B-9397-08002B2CF9AE}" pid="5" name="Producer">
    <vt:lpwstr>Adobe PDF library 17.00</vt:lpwstr>
  </property>
</Properties>
</file>